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1" r:id="rId1"/>
  </p:sldMasterIdLst>
  <p:notesMasterIdLst>
    <p:notesMasterId r:id="rId15"/>
  </p:notesMasterIdLst>
  <p:sldIdLst>
    <p:sldId id="317" r:id="rId2"/>
    <p:sldId id="330" r:id="rId3"/>
    <p:sldId id="334" r:id="rId4"/>
    <p:sldId id="335" r:id="rId5"/>
    <p:sldId id="297" r:id="rId6"/>
    <p:sldId id="318" r:id="rId7"/>
    <p:sldId id="319" r:id="rId8"/>
    <p:sldId id="323" r:id="rId9"/>
    <p:sldId id="324" r:id="rId10"/>
    <p:sldId id="338" r:id="rId11"/>
    <p:sldId id="325" r:id="rId12"/>
    <p:sldId id="326" r:id="rId13"/>
    <p:sldId id="32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barkov" initials="pb" lastIdx="7" clrIdx="0">
    <p:extLst>
      <p:ext uri="{19B8F6BF-5375-455C-9EA6-DF929625EA0E}">
        <p15:presenceInfo xmlns:p15="http://schemas.microsoft.com/office/powerpoint/2012/main" userId="50dab84ab22555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62B"/>
    <a:srgbClr val="5CAFD7"/>
    <a:srgbClr val="86C626"/>
    <a:srgbClr val="418EC5"/>
    <a:srgbClr val="418E61"/>
    <a:srgbClr val="F88E2B"/>
    <a:srgbClr val="0C4F83"/>
    <a:srgbClr val="FFA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22934-A094-429B-9422-F3D3CD2B1144}" v="133" dt="2020-10-09T05:51:09.123"/>
    <p1510:client id="{74A31C9B-BFC2-A940-BC2D-E3C106D37406}" v="18" dt="2020-10-07T20:33:28.660"/>
    <p1510:client id="{C9040EAD-C0C2-3E4E-A674-D1B5D0022E1C}" v="60" dt="2020-10-08T19:25:41.789"/>
    <p1510:client id="{CAC0DF04-A8CB-44D5-9179-E889BE92C8AB}" v="17" dt="2020-10-08T03:45:30.958"/>
    <p1510:client id="{DAA309BC-3F01-41B7-B4A1-B3B6B96AE1F0}" v="4" dt="2020-10-07T20:30:26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4"/>
  </p:normalViewPr>
  <p:slideViewPr>
    <p:cSldViewPr snapToGrid="0" snapToObjects="1">
      <p:cViewPr varScale="1">
        <p:scale>
          <a:sx n="90" d="100"/>
          <a:sy n="90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ey Shafikov" userId="be1c2b470e176dc7" providerId="Windows Live" clId="Web-{2B4F181F-2549-430B-B6F0-038EAF6C3820}"/>
    <pc:docChg chg="modSld">
      <pc:chgData name="Alexey Shafikov" userId="be1c2b470e176dc7" providerId="Windows Live" clId="Web-{2B4F181F-2549-430B-B6F0-038EAF6C3820}" dt="2020-10-07T05:35:46.405" v="26" actId="14100"/>
      <pc:docMkLst>
        <pc:docMk/>
      </pc:docMkLst>
      <pc:sldChg chg="modSp">
        <pc:chgData name="Alexey Shafikov" userId="be1c2b470e176dc7" providerId="Windows Live" clId="Web-{2B4F181F-2549-430B-B6F0-038EAF6C3820}" dt="2020-10-07T05:35:46.405" v="26" actId="14100"/>
        <pc:sldMkLst>
          <pc:docMk/>
          <pc:sldMk cId="1291241252" sldId="297"/>
        </pc:sldMkLst>
        <pc:spChg chg="mod">
          <ac:chgData name="Alexey Shafikov" userId="be1c2b470e176dc7" providerId="Windows Live" clId="Web-{2B4F181F-2549-430B-B6F0-038EAF6C3820}" dt="2020-10-07T05:35:32.890" v="23" actId="20577"/>
          <ac:spMkLst>
            <pc:docMk/>
            <pc:sldMk cId="1291241252" sldId="297"/>
            <ac:spMk id="19" creationId="{1AF74D91-21F6-A248-B3A9-C4E3F57CDB77}"/>
          </ac:spMkLst>
        </pc:spChg>
        <pc:spChg chg="mod">
          <ac:chgData name="Alexey Shafikov" userId="be1c2b470e176dc7" providerId="Windows Live" clId="Web-{2B4F181F-2549-430B-B6F0-038EAF6C3820}" dt="2020-10-07T05:35:46.405" v="26" actId="14100"/>
          <ac:spMkLst>
            <pc:docMk/>
            <pc:sldMk cId="1291241252" sldId="297"/>
            <ac:spMk id="24" creationId="{3806831B-A784-154A-B48D-4B65693F211B}"/>
          </ac:spMkLst>
        </pc:spChg>
      </pc:sldChg>
      <pc:sldChg chg="modSp">
        <pc:chgData name="Alexey Shafikov" userId="be1c2b470e176dc7" providerId="Windows Live" clId="Web-{2B4F181F-2549-430B-B6F0-038EAF6C3820}" dt="2020-10-07T05:34:58.936" v="4" actId="1076"/>
        <pc:sldMkLst>
          <pc:docMk/>
          <pc:sldMk cId="574509456" sldId="335"/>
        </pc:sldMkLst>
        <pc:spChg chg="mod">
          <ac:chgData name="Alexey Shafikov" userId="be1c2b470e176dc7" providerId="Windows Live" clId="Web-{2B4F181F-2549-430B-B6F0-038EAF6C3820}" dt="2020-10-07T05:34:53.608" v="2" actId="20577"/>
          <ac:spMkLst>
            <pc:docMk/>
            <pc:sldMk cId="574509456" sldId="335"/>
            <ac:spMk id="19" creationId="{1AF74D91-21F6-A248-B3A9-C4E3F57CDB77}"/>
          </ac:spMkLst>
        </pc:spChg>
        <pc:picChg chg="mod">
          <ac:chgData name="Alexey Shafikov" userId="be1c2b470e176dc7" providerId="Windows Live" clId="Web-{2B4F181F-2549-430B-B6F0-038EAF6C3820}" dt="2020-10-07T05:34:58.936" v="4" actId="1076"/>
          <ac:picMkLst>
            <pc:docMk/>
            <pc:sldMk cId="574509456" sldId="335"/>
            <ac:picMk id="2" creationId="{27BDF902-77F1-4D19-9918-8D78DE2E61BC}"/>
          </ac:picMkLst>
        </pc:picChg>
      </pc:sldChg>
    </pc:docChg>
  </pc:docChgLst>
  <pc:docChgLst>
    <pc:chgData name="Alexey Shafikov" userId="be1c2b470e176dc7" providerId="Windows Live" clId="Web-{CAC0DF04-A8CB-44D5-9179-E889BE92C8AB}"/>
    <pc:docChg chg="modSld">
      <pc:chgData name="Alexey Shafikov" userId="be1c2b470e176dc7" providerId="Windows Live" clId="Web-{CAC0DF04-A8CB-44D5-9179-E889BE92C8AB}" dt="2020-10-08T03:45:30.958" v="28"/>
      <pc:docMkLst>
        <pc:docMk/>
      </pc:docMkLst>
      <pc:sldChg chg="addSp modSp">
        <pc:chgData name="Alexey Shafikov" userId="be1c2b470e176dc7" providerId="Windows Live" clId="Web-{CAC0DF04-A8CB-44D5-9179-E889BE92C8AB}" dt="2020-10-08T03:45:30.958" v="28"/>
        <pc:sldMkLst>
          <pc:docMk/>
          <pc:sldMk cId="403435229" sldId="323"/>
        </pc:sldMkLst>
        <pc:spChg chg="add">
          <ac:chgData name="Alexey Shafikov" userId="be1c2b470e176dc7" providerId="Windows Live" clId="Web-{CAC0DF04-A8CB-44D5-9179-E889BE92C8AB}" dt="2020-10-08T03:45:21.114" v="26"/>
          <ac:spMkLst>
            <pc:docMk/>
            <pc:sldMk cId="403435229" sldId="323"/>
            <ac:spMk id="154" creationId="{CA4859C7-27E8-4D18-8A7A-0443388FF131}"/>
          </ac:spMkLst>
        </pc:spChg>
        <pc:spChg chg="add">
          <ac:chgData name="Alexey Shafikov" userId="be1c2b470e176dc7" providerId="Windows Live" clId="Web-{CAC0DF04-A8CB-44D5-9179-E889BE92C8AB}" dt="2020-10-08T03:45:27.849" v="27"/>
          <ac:spMkLst>
            <pc:docMk/>
            <pc:sldMk cId="403435229" sldId="323"/>
            <ac:spMk id="155" creationId="{A23483EC-ABE8-48F7-8A29-490D7ABC1E8E}"/>
          </ac:spMkLst>
        </pc:spChg>
        <pc:spChg chg="add">
          <ac:chgData name="Alexey Shafikov" userId="be1c2b470e176dc7" providerId="Windows Live" clId="Web-{CAC0DF04-A8CB-44D5-9179-E889BE92C8AB}" dt="2020-10-08T03:45:30.958" v="28"/>
          <ac:spMkLst>
            <pc:docMk/>
            <pc:sldMk cId="403435229" sldId="323"/>
            <ac:spMk id="156" creationId="{9D677C6A-5C35-43F8-B19F-96873C7FFF64}"/>
          </ac:spMkLst>
        </pc:spChg>
        <pc:graphicFrameChg chg="mod">
          <ac:chgData name="Alexey Shafikov" userId="be1c2b470e176dc7" providerId="Windows Live" clId="Web-{CAC0DF04-A8CB-44D5-9179-E889BE92C8AB}" dt="2020-10-08T00:13:27.178" v="6" actId="14100"/>
          <ac:graphicFrameMkLst>
            <pc:docMk/>
            <pc:sldMk cId="403435229" sldId="323"/>
            <ac:graphicFrameMk id="2" creationId="{43A98449-283E-45EA-BE17-15F5BE5DD771}"/>
          </ac:graphicFrameMkLst>
        </pc:graphicFrameChg>
        <pc:graphicFrameChg chg="mod modGraphic">
          <ac:chgData name="Alexey Shafikov" userId="be1c2b470e176dc7" providerId="Windows Live" clId="Web-{CAC0DF04-A8CB-44D5-9179-E889BE92C8AB}" dt="2020-10-08T03:20:30.533" v="25" actId="1076"/>
          <ac:graphicFrameMkLst>
            <pc:docMk/>
            <pc:sldMk cId="403435229" sldId="323"/>
            <ac:graphicFrameMk id="28" creationId="{146455AF-B381-486D-8C40-74E7716C3677}"/>
          </ac:graphicFrameMkLst>
        </pc:graphicFrameChg>
      </pc:sldChg>
      <pc:sldChg chg="modSp">
        <pc:chgData name="Alexey Shafikov" userId="be1c2b470e176dc7" providerId="Windows Live" clId="Web-{CAC0DF04-A8CB-44D5-9179-E889BE92C8AB}" dt="2020-10-08T00:11:06.924" v="2" actId="20577"/>
        <pc:sldMkLst>
          <pc:docMk/>
          <pc:sldMk cId="610144183" sldId="324"/>
        </pc:sldMkLst>
        <pc:spChg chg="mod">
          <ac:chgData name="Alexey Shafikov" userId="be1c2b470e176dc7" providerId="Windows Live" clId="Web-{CAC0DF04-A8CB-44D5-9179-E889BE92C8AB}" dt="2020-10-08T00:11:06.924" v="2" actId="20577"/>
          <ac:spMkLst>
            <pc:docMk/>
            <pc:sldMk cId="610144183" sldId="324"/>
            <ac:spMk id="14" creationId="{F220E4E7-BD04-5440-ACB1-01A35FC6ED9B}"/>
          </ac:spMkLst>
        </pc:spChg>
      </pc:sldChg>
    </pc:docChg>
  </pc:docChgLst>
  <pc:docChgLst>
    <pc:chgData name="Shafikov Alexey" userId="be1c2b470e176dc7" providerId="LiveId" clId="{04592FE9-DB7F-447A-8181-95E521728485}"/>
    <pc:docChg chg="custSel addSld modSld">
      <pc:chgData name="Shafikov Alexey" userId="be1c2b470e176dc7" providerId="LiveId" clId="{04592FE9-DB7F-447A-8181-95E521728485}" dt="2020-10-08T07:46:01.466" v="5499"/>
      <pc:docMkLst>
        <pc:docMk/>
      </pc:docMkLst>
      <pc:sldChg chg="modSp mod">
        <pc:chgData name="Shafikov Alexey" userId="be1c2b470e176dc7" providerId="LiveId" clId="{04592FE9-DB7F-447A-8181-95E521728485}" dt="2020-10-07T15:36:57.370" v="4211" actId="20577"/>
        <pc:sldMkLst>
          <pc:docMk/>
          <pc:sldMk cId="4103557265" sldId="318"/>
        </pc:sldMkLst>
        <pc:spChg chg="mod">
          <ac:chgData name="Shafikov Alexey" userId="be1c2b470e176dc7" providerId="LiveId" clId="{04592FE9-DB7F-447A-8181-95E521728485}" dt="2020-10-07T15:36:57.370" v="4211" actId="20577"/>
          <ac:spMkLst>
            <pc:docMk/>
            <pc:sldMk cId="4103557265" sldId="318"/>
            <ac:spMk id="19" creationId="{1AF74D91-21F6-A248-B3A9-C4E3F57CDB77}"/>
          </ac:spMkLst>
        </pc:spChg>
      </pc:sldChg>
      <pc:sldChg chg="addSp delSp modSp mod">
        <pc:chgData name="Shafikov Alexey" userId="be1c2b470e176dc7" providerId="LiveId" clId="{04592FE9-DB7F-447A-8181-95E521728485}" dt="2020-10-08T07:45:20.896" v="5497" actId="113"/>
        <pc:sldMkLst>
          <pc:docMk/>
          <pc:sldMk cId="403435229" sldId="323"/>
        </pc:sldMkLst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5" creationId="{17B6CEF3-E663-444E-9744-34C0D006F1D9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6" creationId="{218BB9E6-1850-409F-9AAD-2D994594C951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7" creationId="{4BDE403E-3E47-4A0A-9712-3D458E013BED}"/>
          </ac:spMkLst>
        </pc:spChg>
        <pc:spChg chg="mod">
          <ac:chgData name="Shafikov Alexey" userId="be1c2b470e176dc7" providerId="LiveId" clId="{04592FE9-DB7F-447A-8181-95E521728485}" dt="2020-10-08T07:45:20.896" v="5497" actId="113"/>
          <ac:spMkLst>
            <pc:docMk/>
            <pc:sldMk cId="403435229" sldId="323"/>
            <ac:spMk id="8" creationId="{4AD82CD9-55D8-2D4A-AE99-82A91A52DBF1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9" creationId="{F586F469-FDA0-4455-A2DE-0993302F877B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10" creationId="{8F6C4F5D-67CA-4339-A472-C8748A5BB3C3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11" creationId="{4C0E8C53-DA28-4E09-919E-B32DDDA72179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13" creationId="{A5A17415-4F48-47BD-90BB-2678D23865EC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16" creationId="{BBB4889A-25EF-490F-B74E-09F1A022308B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18" creationId="{AF19281A-8E2E-4726-BD75-7C5386DADB56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19" creationId="{F2D9CC63-3D86-4BDF-B042-CDED3EFD0F5C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21" creationId="{E91595CE-F79D-450C-93FC-2E44BBA8E79B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22" creationId="{4852CA88-8ECB-42A6-8B3D-2BB18545605F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23" creationId="{4B4CB08E-AD6D-480F-A6F7-7D1E1830EDFB}"/>
          </ac:spMkLst>
        </pc:spChg>
        <pc:spChg chg="mod">
          <ac:chgData name="Shafikov Alexey" userId="be1c2b470e176dc7" providerId="LiveId" clId="{04592FE9-DB7F-447A-8181-95E521728485}" dt="2020-10-07T14:08:46.343" v="506" actId="18245"/>
          <ac:spMkLst>
            <pc:docMk/>
            <pc:sldMk cId="403435229" sldId="323"/>
            <ac:spMk id="24" creationId="{4E364BC0-8D54-4439-9923-E66BE80CFA0C}"/>
          </ac:spMkLst>
        </pc:spChg>
        <pc:spChg chg="del">
          <ac:chgData name="Shafikov Alexey" userId="be1c2b470e176dc7" providerId="LiveId" clId="{04592FE9-DB7F-447A-8181-95E521728485}" dt="2020-10-08T03:46:37.025" v="4215" actId="478"/>
          <ac:spMkLst>
            <pc:docMk/>
            <pc:sldMk cId="403435229" sldId="323"/>
            <ac:spMk id="154" creationId="{CA4859C7-27E8-4D18-8A7A-0443388FF131}"/>
          </ac:spMkLst>
        </pc:spChg>
        <pc:spChg chg="del mod">
          <ac:chgData name="Shafikov Alexey" userId="be1c2b470e176dc7" providerId="LiveId" clId="{04592FE9-DB7F-447A-8181-95E521728485}" dt="2020-10-08T03:46:33.900" v="4214" actId="478"/>
          <ac:spMkLst>
            <pc:docMk/>
            <pc:sldMk cId="403435229" sldId="323"/>
            <ac:spMk id="155" creationId="{A23483EC-ABE8-48F7-8A29-490D7ABC1E8E}"/>
          </ac:spMkLst>
        </pc:spChg>
        <pc:spChg chg="mod">
          <ac:chgData name="Shafikov Alexey" userId="be1c2b470e176dc7" providerId="LiveId" clId="{04592FE9-DB7F-447A-8181-95E521728485}" dt="2020-10-08T03:51:14.846" v="4693" actId="1037"/>
          <ac:spMkLst>
            <pc:docMk/>
            <pc:sldMk cId="403435229" sldId="323"/>
            <ac:spMk id="156" creationId="{9D677C6A-5C35-43F8-B19F-96873C7FFF64}"/>
          </ac:spMkLst>
        </pc:spChg>
        <pc:grpChg chg="del mod">
          <ac:chgData name="Shafikov Alexey" userId="be1c2b470e176dc7" providerId="LiveId" clId="{04592FE9-DB7F-447A-8181-95E521728485}" dt="2020-10-07T14:08:52.087" v="507" actId="478"/>
          <ac:grpSpMkLst>
            <pc:docMk/>
            <pc:sldMk cId="403435229" sldId="323"/>
            <ac:grpSpMk id="4" creationId="{45ECE7FA-1BA7-4908-A0F3-2477D2304780}"/>
          </ac:grpSpMkLst>
        </pc:grpChg>
        <pc:graphicFrameChg chg="add mod modGraphic">
          <ac:chgData name="Shafikov Alexey" userId="be1c2b470e176dc7" providerId="LiveId" clId="{04592FE9-DB7F-447A-8181-95E521728485}" dt="2020-10-07T15:01:46.059" v="2139" actId="16803"/>
          <ac:graphicFrameMkLst>
            <pc:docMk/>
            <pc:sldMk cId="403435229" sldId="323"/>
            <ac:graphicFrameMk id="2" creationId="{43A98449-283E-45EA-BE17-15F5BE5DD771}"/>
          </ac:graphicFrameMkLst>
        </pc:graphicFrameChg>
        <pc:graphicFrameChg chg="add del mod modGraphic">
          <ac:chgData name="Shafikov Alexey" userId="be1c2b470e176dc7" providerId="LiveId" clId="{04592FE9-DB7F-447A-8181-95E521728485}" dt="2020-10-07T14:08:46.343" v="506" actId="18245"/>
          <ac:graphicFrameMkLst>
            <pc:docMk/>
            <pc:sldMk cId="403435229" sldId="323"/>
            <ac:graphicFrameMk id="3" creationId="{FB7B89FB-1A3B-45CA-9527-ACD40660C865}"/>
          </ac:graphicFrameMkLst>
        </pc:graphicFrameChg>
        <pc:graphicFrameChg chg="add mod modGraphic">
          <ac:chgData name="Shafikov Alexey" userId="be1c2b470e176dc7" providerId="LiveId" clId="{04592FE9-DB7F-447A-8181-95E521728485}" dt="2020-10-07T15:11:38.092" v="2141"/>
          <ac:graphicFrameMkLst>
            <pc:docMk/>
            <pc:sldMk cId="403435229" sldId="323"/>
            <ac:graphicFrameMk id="28" creationId="{146455AF-B381-486D-8C40-74E7716C3677}"/>
          </ac:graphicFrameMkLst>
        </pc:graphicFrameChg>
      </pc:sldChg>
      <pc:sldChg chg="modSp mod">
        <pc:chgData name="Shafikov Alexey" userId="be1c2b470e176dc7" providerId="LiveId" clId="{04592FE9-DB7F-447A-8181-95E521728485}" dt="2020-10-08T07:45:56.920" v="5498"/>
        <pc:sldMkLst>
          <pc:docMk/>
          <pc:sldMk cId="610144183" sldId="324"/>
        </pc:sldMkLst>
        <pc:spChg chg="mod">
          <ac:chgData name="Shafikov Alexey" userId="be1c2b470e176dc7" providerId="LiveId" clId="{04592FE9-DB7F-447A-8181-95E521728485}" dt="2020-10-08T07:45:56.920" v="5498"/>
          <ac:spMkLst>
            <pc:docMk/>
            <pc:sldMk cId="610144183" sldId="324"/>
            <ac:spMk id="10" creationId="{704A7825-4207-E545-B4CA-14EFFFC0E21D}"/>
          </ac:spMkLst>
        </pc:spChg>
      </pc:sldChg>
      <pc:sldChg chg="modSp mod">
        <pc:chgData name="Shafikov Alexey" userId="be1c2b470e176dc7" providerId="LiveId" clId="{04592FE9-DB7F-447A-8181-95E521728485}" dt="2020-10-07T15:14:58.215" v="2176" actId="1036"/>
        <pc:sldMkLst>
          <pc:docMk/>
          <pc:sldMk cId="3378890374" sldId="334"/>
        </pc:sldMkLst>
        <pc:picChg chg="mod">
          <ac:chgData name="Shafikov Alexey" userId="be1c2b470e176dc7" providerId="LiveId" clId="{04592FE9-DB7F-447A-8181-95E521728485}" dt="2020-10-07T15:14:58.215" v="2176" actId="1036"/>
          <ac:picMkLst>
            <pc:docMk/>
            <pc:sldMk cId="3378890374" sldId="334"/>
            <ac:picMk id="2" creationId="{8C6F68B7-17D2-473F-9C82-8638234F91CE}"/>
          </ac:picMkLst>
        </pc:picChg>
      </pc:sldChg>
      <pc:sldChg chg="addSp modSp new mod">
        <pc:chgData name="Shafikov Alexey" userId="be1c2b470e176dc7" providerId="LiveId" clId="{04592FE9-DB7F-447A-8181-95E521728485}" dt="2020-10-07T15:35:28.611" v="4026" actId="20577"/>
        <pc:sldMkLst>
          <pc:docMk/>
          <pc:sldMk cId="1816989674" sldId="336"/>
        </pc:sldMkLst>
        <pc:spChg chg="add mod">
          <ac:chgData name="Shafikov Alexey" userId="be1c2b470e176dc7" providerId="LiveId" clId="{04592FE9-DB7F-447A-8181-95E521728485}" dt="2020-10-07T15:35:28.611" v="4026" actId="20577"/>
          <ac:spMkLst>
            <pc:docMk/>
            <pc:sldMk cId="1816989674" sldId="336"/>
            <ac:spMk id="2" creationId="{D0773CF6-D44C-4184-A465-0D0919119867}"/>
          </ac:spMkLst>
        </pc:spChg>
      </pc:sldChg>
      <pc:sldChg chg="modSp add mod">
        <pc:chgData name="Shafikov Alexey" userId="be1c2b470e176dc7" providerId="LiveId" clId="{04592FE9-DB7F-447A-8181-95E521728485}" dt="2020-10-08T07:46:01.466" v="5499"/>
        <pc:sldMkLst>
          <pc:docMk/>
          <pc:sldMk cId="2807699341" sldId="338"/>
        </pc:sldMkLst>
        <pc:spChg chg="mod">
          <ac:chgData name="Shafikov Alexey" userId="be1c2b470e176dc7" providerId="LiveId" clId="{04592FE9-DB7F-447A-8181-95E521728485}" dt="2020-10-08T07:43:03.076" v="5495" actId="20577"/>
          <ac:spMkLst>
            <pc:docMk/>
            <pc:sldMk cId="2807699341" sldId="338"/>
            <ac:spMk id="8" creationId="{F32D0130-F95E-1A4C-B3ED-E9A357E323B2}"/>
          </ac:spMkLst>
        </pc:spChg>
        <pc:spChg chg="mod">
          <ac:chgData name="Shafikov Alexey" userId="be1c2b470e176dc7" providerId="LiveId" clId="{04592FE9-DB7F-447A-8181-95E521728485}" dt="2020-10-08T07:46:01.466" v="5499"/>
          <ac:spMkLst>
            <pc:docMk/>
            <pc:sldMk cId="2807699341" sldId="338"/>
            <ac:spMk id="10" creationId="{704A7825-4207-E545-B4CA-14EFFFC0E21D}"/>
          </ac:spMkLst>
        </pc:spChg>
        <pc:spChg chg="mod">
          <ac:chgData name="Shafikov Alexey" userId="be1c2b470e176dc7" providerId="LiveId" clId="{04592FE9-DB7F-447A-8181-95E521728485}" dt="2020-10-08T07:27:21.390" v="4742" actId="20577"/>
          <ac:spMkLst>
            <pc:docMk/>
            <pc:sldMk cId="2807699341" sldId="338"/>
            <ac:spMk id="14" creationId="{F220E4E7-BD04-5440-ACB1-01A35FC6ED9B}"/>
          </ac:spMkLst>
        </pc:spChg>
      </pc:sldChg>
    </pc:docChg>
  </pc:docChgLst>
  <pc:docChgLst>
    <pc:chgData name="Vyunyshev Evgeny" userId="0e6264c34ea66764" providerId="Windows Live" clId="Web-{A216A2C1-A77B-4D12-9918-974C31ED4717}"/>
    <pc:docChg chg="addSld modSld">
      <pc:chgData name="Vyunyshev Evgeny" userId="0e6264c34ea66764" providerId="Windows Live" clId="Web-{A216A2C1-A77B-4D12-9918-974C31ED4717}" dt="2020-10-02T17:15:34.520" v="25" actId="1076"/>
      <pc:docMkLst>
        <pc:docMk/>
      </pc:docMkLst>
      <pc:sldChg chg="delSp modSp">
        <pc:chgData name="Vyunyshev Evgeny" userId="0e6264c34ea66764" providerId="Windows Live" clId="Web-{A216A2C1-A77B-4D12-9918-974C31ED4717}" dt="2020-10-02T17:15:34.520" v="25" actId="1076"/>
        <pc:sldMkLst>
          <pc:docMk/>
          <pc:sldMk cId="1771128481" sldId="330"/>
        </pc:sldMkLst>
        <pc:spChg chg="del">
          <ac:chgData name="Vyunyshev Evgeny" userId="0e6264c34ea66764" providerId="Windows Live" clId="Web-{A216A2C1-A77B-4D12-9918-974C31ED4717}" dt="2020-10-02T17:06:21.527" v="2"/>
          <ac:spMkLst>
            <pc:docMk/>
            <pc:sldMk cId="1771128481" sldId="330"/>
            <ac:spMk id="11" creationId="{6746CB05-384D-694B-B6D9-EA928563D4A9}"/>
          </ac:spMkLst>
        </pc:spChg>
        <pc:spChg chg="mod">
          <ac:chgData name="Vyunyshev Evgeny" userId="0e6264c34ea66764" providerId="Windows Live" clId="Web-{A216A2C1-A77B-4D12-9918-974C31ED4717}" dt="2020-10-02T17:11:51.954" v="16" actId="20577"/>
          <ac:spMkLst>
            <pc:docMk/>
            <pc:sldMk cId="1771128481" sldId="330"/>
            <ac:spMk id="14" creationId="{F220E4E7-BD04-5440-ACB1-01A35FC6ED9B}"/>
          </ac:spMkLst>
        </pc:spChg>
        <pc:spChg chg="mod">
          <ac:chgData name="Vyunyshev Evgeny" userId="0e6264c34ea66764" providerId="Windows Live" clId="Web-{A216A2C1-A77B-4D12-9918-974C31ED4717}" dt="2020-10-02T17:15:34.520" v="25" actId="1076"/>
          <ac:spMkLst>
            <pc:docMk/>
            <pc:sldMk cId="1771128481" sldId="330"/>
            <ac:spMk id="19" creationId="{1AF74D91-21F6-A248-B3A9-C4E3F57CDB77}"/>
          </ac:spMkLst>
        </pc:spChg>
        <pc:picChg chg="del">
          <ac:chgData name="Vyunyshev Evgeny" userId="0e6264c34ea66764" providerId="Windows Live" clId="Web-{A216A2C1-A77B-4D12-9918-974C31ED4717}" dt="2020-10-02T17:06:19.496" v="1"/>
          <ac:picMkLst>
            <pc:docMk/>
            <pc:sldMk cId="1771128481" sldId="330"/>
            <ac:picMk id="3" creationId="{275374B8-7565-7548-8688-5BA09DCDF715}"/>
          </ac:picMkLst>
        </pc:picChg>
      </pc:sldChg>
      <pc:sldChg chg="add replId">
        <pc:chgData name="Vyunyshev Evgeny" userId="0e6264c34ea66764" providerId="Windows Live" clId="Web-{A216A2C1-A77B-4D12-9918-974C31ED4717}" dt="2020-10-02T17:06:16.386" v="0"/>
        <pc:sldMkLst>
          <pc:docMk/>
          <pc:sldMk cId="2861780054" sldId="333"/>
        </pc:sldMkLst>
      </pc:sldChg>
    </pc:docChg>
  </pc:docChgLst>
  <pc:docChgLst>
    <pc:chgData name="Vyunyshev Evgeny" userId="0e6264c34ea66764" providerId="Windows Live" clId="Web-{701D87D4-C722-4539-84BC-4D359D1FF536}"/>
    <pc:docChg chg="addSld modSld sldOrd">
      <pc:chgData name="Vyunyshev Evgeny" userId="0e6264c34ea66764" providerId="Windows Live" clId="Web-{701D87D4-C722-4539-84BC-4D359D1FF536}" dt="2020-10-04T22:41:51.873" v="616" actId="1076"/>
      <pc:docMkLst>
        <pc:docMk/>
      </pc:docMkLst>
      <pc:sldChg chg="modSp">
        <pc:chgData name="Vyunyshev Evgeny" userId="0e6264c34ea66764" providerId="Windows Live" clId="Web-{701D87D4-C722-4539-84BC-4D359D1FF536}" dt="2020-10-04T21:38:36.301" v="172" actId="1076"/>
        <pc:sldMkLst>
          <pc:docMk/>
          <pc:sldMk cId="1291241252" sldId="297"/>
        </pc:sldMkLst>
        <pc:spChg chg="mod">
          <ac:chgData name="Vyunyshev Evgeny" userId="0e6264c34ea66764" providerId="Windows Live" clId="Web-{701D87D4-C722-4539-84BC-4D359D1FF536}" dt="2020-10-04T21:29:42.673" v="90" actId="1076"/>
          <ac:spMkLst>
            <pc:docMk/>
            <pc:sldMk cId="1291241252" sldId="297"/>
            <ac:spMk id="2" creationId="{F42C253E-4F92-8E4F-A472-2A201E91F4A8}"/>
          </ac:spMkLst>
        </pc:spChg>
        <pc:spChg chg="mod">
          <ac:chgData name="Vyunyshev Evgeny" userId="0e6264c34ea66764" providerId="Windows Live" clId="Web-{701D87D4-C722-4539-84BC-4D359D1FF536}" dt="2020-10-04T21:29:14.626" v="85" actId="20577"/>
          <ac:spMkLst>
            <pc:docMk/>
            <pc:sldMk cId="1291241252" sldId="297"/>
            <ac:spMk id="19" creationId="{1AF74D91-21F6-A248-B3A9-C4E3F57CDB77}"/>
          </ac:spMkLst>
        </pc:spChg>
        <pc:spChg chg="mod">
          <ac:chgData name="Vyunyshev Evgeny" userId="0e6264c34ea66764" providerId="Windows Live" clId="Web-{701D87D4-C722-4539-84BC-4D359D1FF536}" dt="2020-10-04T21:38:22.878" v="169" actId="20577"/>
          <ac:spMkLst>
            <pc:docMk/>
            <pc:sldMk cId="1291241252" sldId="297"/>
            <ac:spMk id="24" creationId="{3806831B-A784-154A-B48D-4B65693F211B}"/>
          </ac:spMkLst>
        </pc:spChg>
        <pc:picChg chg="mod">
          <ac:chgData name="Vyunyshev Evgeny" userId="0e6264c34ea66764" providerId="Windows Live" clId="Web-{701D87D4-C722-4539-84BC-4D359D1FF536}" dt="2020-10-04T21:38:36.301" v="172" actId="1076"/>
          <ac:picMkLst>
            <pc:docMk/>
            <pc:sldMk cId="1291241252" sldId="297"/>
            <ac:picMk id="4" creationId="{86F8401B-0D61-CC42-B0C5-4852716025FE}"/>
          </ac:picMkLst>
        </pc:picChg>
        <pc:picChg chg="mod">
          <ac:chgData name="Vyunyshev Evgeny" userId="0e6264c34ea66764" providerId="Windows Live" clId="Web-{701D87D4-C722-4539-84BC-4D359D1FF536}" dt="2020-10-04T21:29:26.673" v="88" actId="1076"/>
          <ac:picMkLst>
            <pc:docMk/>
            <pc:sldMk cId="1291241252" sldId="297"/>
            <ac:picMk id="25" creationId="{EC7A99B2-6D1B-0345-AF5E-7C80A558AB12}"/>
          </ac:picMkLst>
        </pc:picChg>
      </pc:sldChg>
      <pc:sldChg chg="modSp">
        <pc:chgData name="Vyunyshev Evgeny" userId="0e6264c34ea66764" providerId="Windows Live" clId="Web-{701D87D4-C722-4539-84BC-4D359D1FF536}" dt="2020-10-04T21:26:50.669" v="78" actId="20577"/>
        <pc:sldMkLst>
          <pc:docMk/>
          <pc:sldMk cId="142188415" sldId="319"/>
        </pc:sldMkLst>
        <pc:spChg chg="mod">
          <ac:chgData name="Vyunyshev Evgeny" userId="0e6264c34ea66764" providerId="Windows Live" clId="Web-{701D87D4-C722-4539-84BC-4D359D1FF536}" dt="2020-10-04T21:25:32.776" v="58" actId="20577"/>
          <ac:spMkLst>
            <pc:docMk/>
            <pc:sldMk cId="142188415" sldId="319"/>
            <ac:spMk id="16" creationId="{17FBA7A1-7798-1A47-B84A-9C9C9B95E38C}"/>
          </ac:spMkLst>
        </pc:spChg>
        <pc:spChg chg="mod">
          <ac:chgData name="Vyunyshev Evgeny" userId="0e6264c34ea66764" providerId="Windows Live" clId="Web-{701D87D4-C722-4539-84BC-4D359D1FF536}" dt="2020-10-04T21:26:33.840" v="74" actId="20577"/>
          <ac:spMkLst>
            <pc:docMk/>
            <pc:sldMk cId="142188415" sldId="319"/>
            <ac:spMk id="18" creationId="{631A712B-6C9F-1745-9389-6C34109FC7F0}"/>
          </ac:spMkLst>
        </pc:spChg>
        <pc:spChg chg="mod">
          <ac:chgData name="Vyunyshev Evgeny" userId="0e6264c34ea66764" providerId="Windows Live" clId="Web-{701D87D4-C722-4539-84BC-4D359D1FF536}" dt="2020-10-04T21:26:50.669" v="78" actId="20577"/>
          <ac:spMkLst>
            <pc:docMk/>
            <pc:sldMk cId="142188415" sldId="319"/>
            <ac:spMk id="23" creationId="{3ED1AE5A-33E9-7646-832E-1638D3014C46}"/>
          </ac:spMkLst>
        </pc:spChg>
      </pc:sldChg>
      <pc:sldChg chg="modSp">
        <pc:chgData name="Vyunyshev Evgeny" userId="0e6264c34ea66764" providerId="Windows Live" clId="Web-{701D87D4-C722-4539-84BC-4D359D1FF536}" dt="2020-10-04T21:23:32.476" v="4" actId="20577"/>
        <pc:sldMkLst>
          <pc:docMk/>
          <pc:sldMk cId="1771128481" sldId="330"/>
        </pc:sldMkLst>
        <pc:spChg chg="mod">
          <ac:chgData name="Vyunyshev Evgeny" userId="0e6264c34ea66764" providerId="Windows Live" clId="Web-{701D87D4-C722-4539-84BC-4D359D1FF536}" dt="2020-10-04T21:23:32.476" v="4" actId="20577"/>
          <ac:spMkLst>
            <pc:docMk/>
            <pc:sldMk cId="1771128481" sldId="330"/>
            <ac:spMk id="19" creationId="{1AF74D91-21F6-A248-B3A9-C4E3F57CDB77}"/>
          </ac:spMkLst>
        </pc:spChg>
      </pc:sldChg>
      <pc:sldChg chg="modSp">
        <pc:chgData name="Vyunyshev Evgeny" userId="0e6264c34ea66764" providerId="Windows Live" clId="Web-{701D87D4-C722-4539-84BC-4D359D1FF536}" dt="2020-10-04T21:27:22.701" v="81" actId="20577"/>
        <pc:sldMkLst>
          <pc:docMk/>
          <pc:sldMk cId="3312255507" sldId="332"/>
        </pc:sldMkLst>
        <pc:spChg chg="mod">
          <ac:chgData name="Vyunyshev Evgeny" userId="0e6264c34ea66764" providerId="Windows Live" clId="Web-{701D87D4-C722-4539-84BC-4D359D1FF536}" dt="2020-10-04T21:27:22.701" v="81" actId="20577"/>
          <ac:spMkLst>
            <pc:docMk/>
            <pc:sldMk cId="3312255507" sldId="332"/>
            <ac:spMk id="19" creationId="{1AF74D91-21F6-A248-B3A9-C4E3F57CDB77}"/>
          </ac:spMkLst>
        </pc:spChg>
      </pc:sldChg>
      <pc:sldChg chg="delSp modSp">
        <pc:chgData name="Vyunyshev Evgeny" userId="0e6264c34ea66764" providerId="Windows Live" clId="Web-{701D87D4-C722-4539-84BC-4D359D1FF536}" dt="2020-10-04T21:57:37.282" v="255" actId="1076"/>
        <pc:sldMkLst>
          <pc:docMk/>
          <pc:sldMk cId="2861780054" sldId="333"/>
        </pc:sldMkLst>
        <pc:spChg chg="del mod">
          <ac:chgData name="Vyunyshev Evgeny" userId="0e6264c34ea66764" providerId="Windows Live" clId="Web-{701D87D4-C722-4539-84BC-4D359D1FF536}" dt="2020-10-04T21:52:51.728" v="213"/>
          <ac:spMkLst>
            <pc:docMk/>
            <pc:sldMk cId="2861780054" sldId="333"/>
            <ac:spMk id="11" creationId="{6746CB05-384D-694B-B6D9-EA928563D4A9}"/>
          </ac:spMkLst>
        </pc:spChg>
        <pc:spChg chg="mod">
          <ac:chgData name="Vyunyshev Evgeny" userId="0e6264c34ea66764" providerId="Windows Live" clId="Web-{701D87D4-C722-4539-84BC-4D359D1FF536}" dt="2020-10-04T21:56:36.593" v="249" actId="20577"/>
          <ac:spMkLst>
            <pc:docMk/>
            <pc:sldMk cId="2861780054" sldId="333"/>
            <ac:spMk id="19" creationId="{1AF74D91-21F6-A248-B3A9-C4E3F57CDB77}"/>
          </ac:spMkLst>
        </pc:spChg>
        <pc:picChg chg="mod">
          <ac:chgData name="Vyunyshev Evgeny" userId="0e6264c34ea66764" providerId="Windows Live" clId="Web-{701D87D4-C722-4539-84BC-4D359D1FF536}" dt="2020-10-04T21:57:37.282" v="255" actId="1076"/>
          <ac:picMkLst>
            <pc:docMk/>
            <pc:sldMk cId="2861780054" sldId="333"/>
            <ac:picMk id="3" creationId="{275374B8-7565-7548-8688-5BA09DCDF715}"/>
          </ac:picMkLst>
        </pc:picChg>
      </pc:sldChg>
      <pc:sldChg chg="addSp modSp add ord replId">
        <pc:chgData name="Vyunyshev Evgeny" userId="0e6264c34ea66764" providerId="Windows Live" clId="Web-{701D87D4-C722-4539-84BC-4D359D1FF536}" dt="2020-10-04T22:38:05.383" v="566" actId="1076"/>
        <pc:sldMkLst>
          <pc:docMk/>
          <pc:sldMk cId="3378890374" sldId="334"/>
        </pc:sldMkLst>
        <pc:spChg chg="mod">
          <ac:chgData name="Vyunyshev Evgeny" userId="0e6264c34ea66764" providerId="Windows Live" clId="Web-{701D87D4-C722-4539-84BC-4D359D1FF536}" dt="2020-10-04T22:21:57.543" v="360" actId="20577"/>
          <ac:spMkLst>
            <pc:docMk/>
            <pc:sldMk cId="3378890374" sldId="334"/>
            <ac:spMk id="14" creationId="{F220E4E7-BD04-5440-ACB1-01A35FC6ED9B}"/>
          </ac:spMkLst>
        </pc:spChg>
        <pc:spChg chg="mod">
          <ac:chgData name="Vyunyshev Evgeny" userId="0e6264c34ea66764" providerId="Windows Live" clId="Web-{701D87D4-C722-4539-84BC-4D359D1FF536}" dt="2020-10-04T22:37:43.148" v="562" actId="20577"/>
          <ac:spMkLst>
            <pc:docMk/>
            <pc:sldMk cId="3378890374" sldId="334"/>
            <ac:spMk id="19" creationId="{1AF74D91-21F6-A248-B3A9-C4E3F57CDB77}"/>
          </ac:spMkLst>
        </pc:spChg>
        <pc:picChg chg="add mod">
          <ac:chgData name="Vyunyshev Evgeny" userId="0e6264c34ea66764" providerId="Windows Live" clId="Web-{701D87D4-C722-4539-84BC-4D359D1FF536}" dt="2020-10-04T22:38:05.383" v="566" actId="1076"/>
          <ac:picMkLst>
            <pc:docMk/>
            <pc:sldMk cId="3378890374" sldId="334"/>
            <ac:picMk id="2" creationId="{8C6F68B7-17D2-473F-9C82-8638234F91CE}"/>
          </ac:picMkLst>
        </pc:picChg>
      </pc:sldChg>
      <pc:sldChg chg="addSp delSp modSp add ord replId">
        <pc:chgData name="Vyunyshev Evgeny" userId="0e6264c34ea66764" providerId="Windows Live" clId="Web-{701D87D4-C722-4539-84BC-4D359D1FF536}" dt="2020-10-04T22:41:51.873" v="616" actId="1076"/>
        <pc:sldMkLst>
          <pc:docMk/>
          <pc:sldMk cId="574509456" sldId="335"/>
        </pc:sldMkLst>
        <pc:spChg chg="mod">
          <ac:chgData name="Vyunyshev Evgeny" userId="0e6264c34ea66764" providerId="Windows Live" clId="Web-{701D87D4-C722-4539-84BC-4D359D1FF536}" dt="2020-10-04T22:41:38.404" v="613" actId="20577"/>
          <ac:spMkLst>
            <pc:docMk/>
            <pc:sldMk cId="574509456" sldId="335"/>
            <ac:spMk id="19" creationId="{1AF74D91-21F6-A248-B3A9-C4E3F57CDB77}"/>
          </ac:spMkLst>
        </pc:spChg>
        <pc:picChg chg="add mod">
          <ac:chgData name="Vyunyshev Evgeny" userId="0e6264c34ea66764" providerId="Windows Live" clId="Web-{701D87D4-C722-4539-84BC-4D359D1FF536}" dt="2020-10-04T22:41:51.873" v="616" actId="1076"/>
          <ac:picMkLst>
            <pc:docMk/>
            <pc:sldMk cId="574509456" sldId="335"/>
            <ac:picMk id="2" creationId="{27BDF902-77F1-4D19-9918-8D78DE2E61BC}"/>
          </ac:picMkLst>
        </pc:picChg>
        <pc:picChg chg="del">
          <ac:chgData name="Vyunyshev Evgeny" userId="0e6264c34ea66764" providerId="Windows Live" clId="Web-{701D87D4-C722-4539-84BC-4D359D1FF536}" dt="2020-10-04T22:23:12.092" v="363"/>
          <ac:picMkLst>
            <pc:docMk/>
            <pc:sldMk cId="574509456" sldId="335"/>
            <ac:picMk id="3" creationId="{275374B8-7565-7548-8688-5BA09DCDF715}"/>
          </ac:picMkLst>
        </pc:picChg>
      </pc:sldChg>
    </pc:docChg>
  </pc:docChgLst>
  <pc:docChgLst>
    <pc:chgData name="Vyunyshev Evgeny" userId="0e6264c34ea66764" providerId="Windows Live" clId="Web-{D6F4F02F-AE43-4121-B70A-8292D3011B99}"/>
    <pc:docChg chg="modSld">
      <pc:chgData name="Vyunyshev Evgeny" userId="0e6264c34ea66764" providerId="Windows Live" clId="Web-{D6F4F02F-AE43-4121-B70A-8292D3011B99}" dt="2020-10-02T17:53:59.332" v="131" actId="20577"/>
      <pc:docMkLst>
        <pc:docMk/>
      </pc:docMkLst>
      <pc:sldChg chg="modSp">
        <pc:chgData name="Vyunyshev Evgeny" userId="0e6264c34ea66764" providerId="Windows Live" clId="Web-{D6F4F02F-AE43-4121-B70A-8292D3011B99}" dt="2020-10-02T17:53:59.316" v="130" actId="20577"/>
        <pc:sldMkLst>
          <pc:docMk/>
          <pc:sldMk cId="1291241252" sldId="297"/>
        </pc:sldMkLst>
        <pc:spChg chg="mod">
          <ac:chgData name="Vyunyshev Evgeny" userId="0e6264c34ea66764" providerId="Windows Live" clId="Web-{D6F4F02F-AE43-4121-B70A-8292D3011B99}" dt="2020-10-02T17:53:59.316" v="130" actId="20577"/>
          <ac:spMkLst>
            <pc:docMk/>
            <pc:sldMk cId="1291241252" sldId="297"/>
            <ac:spMk id="19" creationId="{1AF74D91-21F6-A248-B3A9-C4E3F57CDB77}"/>
          </ac:spMkLst>
        </pc:spChg>
      </pc:sldChg>
    </pc:docChg>
  </pc:docChgLst>
  <pc:docChgLst>
    <pc:chgData name="Evgeny Vyunyshev" userId="0e6264c34ea66764" providerId="LiveId" clId="{74A31C9B-BFC2-A940-BC2D-E3C106D37406}"/>
    <pc:docChg chg="modSld sldOrd">
      <pc:chgData name="Evgeny Vyunyshev" userId="0e6264c34ea66764" providerId="LiveId" clId="{74A31C9B-BFC2-A940-BC2D-E3C106D37406}" dt="2020-10-07T20:35:11.777" v="65" actId="20578"/>
      <pc:docMkLst>
        <pc:docMk/>
      </pc:docMkLst>
      <pc:sldChg chg="modSp mod">
        <pc:chgData name="Evgeny Vyunyshev" userId="0e6264c34ea66764" providerId="LiveId" clId="{74A31C9B-BFC2-A940-BC2D-E3C106D37406}" dt="2020-10-07T14:07:11.065" v="9" actId="108"/>
        <pc:sldMkLst>
          <pc:docMk/>
          <pc:sldMk cId="3085474002" sldId="321"/>
        </pc:sldMkLst>
        <pc:spChg chg="mod">
          <ac:chgData name="Evgeny Vyunyshev" userId="0e6264c34ea66764" providerId="LiveId" clId="{74A31C9B-BFC2-A940-BC2D-E3C106D37406}" dt="2020-10-07T14:07:11.065" v="9" actId="108"/>
          <ac:spMkLst>
            <pc:docMk/>
            <pc:sldMk cId="3085474002" sldId="321"/>
            <ac:spMk id="14" creationId="{F220E4E7-BD04-5440-ACB1-01A35FC6ED9B}"/>
          </ac:spMkLst>
        </pc:spChg>
      </pc:sldChg>
      <pc:sldChg chg="modSp mod">
        <pc:chgData name="Evgeny Vyunyshev" userId="0e6264c34ea66764" providerId="LiveId" clId="{74A31C9B-BFC2-A940-BC2D-E3C106D37406}" dt="2020-10-07T14:07:22.447" v="10" actId="108"/>
        <pc:sldMkLst>
          <pc:docMk/>
          <pc:sldMk cId="4230294457" sldId="322"/>
        </pc:sldMkLst>
        <pc:spChg chg="mod">
          <ac:chgData name="Evgeny Vyunyshev" userId="0e6264c34ea66764" providerId="LiveId" clId="{74A31C9B-BFC2-A940-BC2D-E3C106D37406}" dt="2020-10-07T14:07:22.447" v="10" actId="108"/>
          <ac:spMkLst>
            <pc:docMk/>
            <pc:sldMk cId="4230294457" sldId="322"/>
            <ac:spMk id="14" creationId="{F220E4E7-BD04-5440-ACB1-01A35FC6ED9B}"/>
          </ac:spMkLst>
        </pc:spChg>
      </pc:sldChg>
      <pc:sldChg chg="modSp mod">
        <pc:chgData name="Evgeny Vyunyshev" userId="0e6264c34ea66764" providerId="LiveId" clId="{74A31C9B-BFC2-A940-BC2D-E3C106D37406}" dt="2020-10-07T14:05:18.339" v="6" actId="108"/>
        <pc:sldMkLst>
          <pc:docMk/>
          <pc:sldMk cId="403435229" sldId="323"/>
        </pc:sldMkLst>
        <pc:spChg chg="mod">
          <ac:chgData name="Evgeny Vyunyshev" userId="0e6264c34ea66764" providerId="LiveId" clId="{74A31C9B-BFC2-A940-BC2D-E3C106D37406}" dt="2020-10-07T14:05:18.339" v="6" actId="108"/>
          <ac:spMkLst>
            <pc:docMk/>
            <pc:sldMk cId="403435229" sldId="323"/>
            <ac:spMk id="14" creationId="{F220E4E7-BD04-5440-ACB1-01A35FC6ED9B}"/>
          </ac:spMkLst>
        </pc:spChg>
      </pc:sldChg>
      <pc:sldChg chg="addSp modSp mod">
        <pc:chgData name="Evgeny Vyunyshev" userId="0e6264c34ea66764" providerId="LiveId" clId="{74A31C9B-BFC2-A940-BC2D-E3C106D37406}" dt="2020-10-07T20:34:48.322" v="63" actId="20577"/>
        <pc:sldMkLst>
          <pc:docMk/>
          <pc:sldMk cId="610144183" sldId="324"/>
        </pc:sldMkLst>
        <pc:spChg chg="add mod">
          <ac:chgData name="Evgeny Vyunyshev" userId="0e6264c34ea66764" providerId="LiveId" clId="{74A31C9B-BFC2-A940-BC2D-E3C106D37406}" dt="2020-10-07T20:34:48.322" v="63" actId="20577"/>
          <ac:spMkLst>
            <pc:docMk/>
            <pc:sldMk cId="610144183" sldId="324"/>
            <ac:spMk id="8" creationId="{F32D0130-F95E-1A4C-B3ED-E9A357E323B2}"/>
          </ac:spMkLst>
        </pc:spChg>
        <pc:spChg chg="mod">
          <ac:chgData name="Evgeny Vyunyshev" userId="0e6264c34ea66764" providerId="LiveId" clId="{74A31C9B-BFC2-A940-BC2D-E3C106D37406}" dt="2020-10-07T20:32:54.225" v="34" actId="20577"/>
          <ac:spMkLst>
            <pc:docMk/>
            <pc:sldMk cId="610144183" sldId="324"/>
            <ac:spMk id="14" creationId="{F220E4E7-BD04-5440-ACB1-01A35FC6ED9B}"/>
          </ac:spMkLst>
        </pc:spChg>
        <pc:cxnChg chg="mod">
          <ac:chgData name="Evgeny Vyunyshev" userId="0e6264c34ea66764" providerId="LiveId" clId="{74A31C9B-BFC2-A940-BC2D-E3C106D37406}" dt="2020-10-07T20:32:36.487" v="18" actId="1076"/>
          <ac:cxnSpMkLst>
            <pc:docMk/>
            <pc:sldMk cId="610144183" sldId="324"/>
            <ac:cxnSpMk id="15" creationId="{B536B2EA-0404-FB47-B89F-49901F058098}"/>
          </ac:cxnSpMkLst>
        </pc:cxnChg>
      </pc:sldChg>
      <pc:sldChg chg="modSp mod">
        <pc:chgData name="Evgeny Vyunyshev" userId="0e6264c34ea66764" providerId="LiveId" clId="{74A31C9B-BFC2-A940-BC2D-E3C106D37406}" dt="2020-10-07T14:07:31.219" v="11" actId="108"/>
        <pc:sldMkLst>
          <pc:docMk/>
          <pc:sldMk cId="2444696649" sldId="325"/>
        </pc:sldMkLst>
        <pc:spChg chg="mod">
          <ac:chgData name="Evgeny Vyunyshev" userId="0e6264c34ea66764" providerId="LiveId" clId="{74A31C9B-BFC2-A940-BC2D-E3C106D37406}" dt="2020-10-07T14:07:31.219" v="11" actId="108"/>
          <ac:spMkLst>
            <pc:docMk/>
            <pc:sldMk cId="2444696649" sldId="325"/>
            <ac:spMk id="14" creationId="{F220E4E7-BD04-5440-ACB1-01A35FC6ED9B}"/>
          </ac:spMkLst>
        </pc:spChg>
      </pc:sldChg>
      <pc:sldChg chg="modSp mod">
        <pc:chgData name="Evgeny Vyunyshev" userId="0e6264c34ea66764" providerId="LiveId" clId="{74A31C9B-BFC2-A940-BC2D-E3C106D37406}" dt="2020-10-07T14:07:54.288" v="14" actId="108"/>
        <pc:sldMkLst>
          <pc:docMk/>
          <pc:sldMk cId="2148278782" sldId="326"/>
        </pc:sldMkLst>
        <pc:spChg chg="mod">
          <ac:chgData name="Evgeny Vyunyshev" userId="0e6264c34ea66764" providerId="LiveId" clId="{74A31C9B-BFC2-A940-BC2D-E3C106D37406}" dt="2020-10-07T14:07:54.288" v="14" actId="108"/>
          <ac:spMkLst>
            <pc:docMk/>
            <pc:sldMk cId="2148278782" sldId="326"/>
            <ac:spMk id="8" creationId="{D1C009D4-25D7-6C49-A20D-10171704CB7C}"/>
          </ac:spMkLst>
        </pc:spChg>
        <pc:spChg chg="mod">
          <ac:chgData name="Evgeny Vyunyshev" userId="0e6264c34ea66764" providerId="LiveId" clId="{74A31C9B-BFC2-A940-BC2D-E3C106D37406}" dt="2020-10-07T14:07:38.477" v="13" actId="404"/>
          <ac:spMkLst>
            <pc:docMk/>
            <pc:sldMk cId="2148278782" sldId="326"/>
            <ac:spMk id="14" creationId="{F220E4E7-BD04-5440-ACB1-01A35FC6ED9B}"/>
          </ac:spMkLst>
        </pc:spChg>
      </pc:sldChg>
      <pc:sldChg chg="modSp mod">
        <pc:chgData name="Evgeny Vyunyshev" userId="0e6264c34ea66764" providerId="LiveId" clId="{74A31C9B-BFC2-A940-BC2D-E3C106D37406}" dt="2020-10-07T14:04:59.300" v="5" actId="2711"/>
        <pc:sldMkLst>
          <pc:docMk/>
          <pc:sldMk cId="1771128481" sldId="330"/>
        </pc:sldMkLst>
        <pc:spChg chg="mod">
          <ac:chgData name="Evgeny Vyunyshev" userId="0e6264c34ea66764" providerId="LiveId" clId="{74A31C9B-BFC2-A940-BC2D-E3C106D37406}" dt="2020-10-07T14:04:59.300" v="5" actId="2711"/>
          <ac:spMkLst>
            <pc:docMk/>
            <pc:sldMk cId="1771128481" sldId="330"/>
            <ac:spMk id="14" creationId="{F220E4E7-BD04-5440-ACB1-01A35FC6ED9B}"/>
          </ac:spMkLst>
        </pc:spChg>
      </pc:sldChg>
      <pc:sldChg chg="modSp mod">
        <pc:chgData name="Evgeny Vyunyshev" userId="0e6264c34ea66764" providerId="LiveId" clId="{74A31C9B-BFC2-A940-BC2D-E3C106D37406}" dt="2020-10-07T14:04:50.589" v="4" actId="2711"/>
        <pc:sldMkLst>
          <pc:docMk/>
          <pc:sldMk cId="3378890374" sldId="334"/>
        </pc:sldMkLst>
        <pc:spChg chg="mod">
          <ac:chgData name="Evgeny Vyunyshev" userId="0e6264c34ea66764" providerId="LiveId" clId="{74A31C9B-BFC2-A940-BC2D-E3C106D37406}" dt="2020-10-07T14:04:50.589" v="4" actId="2711"/>
          <ac:spMkLst>
            <pc:docMk/>
            <pc:sldMk cId="3378890374" sldId="334"/>
            <ac:spMk id="14" creationId="{F220E4E7-BD04-5440-ACB1-01A35FC6ED9B}"/>
          </ac:spMkLst>
        </pc:spChg>
      </pc:sldChg>
      <pc:sldChg chg="modSp mod">
        <pc:chgData name="Evgeny Vyunyshev" userId="0e6264c34ea66764" providerId="LiveId" clId="{74A31C9B-BFC2-A940-BC2D-E3C106D37406}" dt="2020-10-07T14:04:43.072" v="3" actId="2711"/>
        <pc:sldMkLst>
          <pc:docMk/>
          <pc:sldMk cId="574509456" sldId="335"/>
        </pc:sldMkLst>
        <pc:spChg chg="mod">
          <ac:chgData name="Evgeny Vyunyshev" userId="0e6264c34ea66764" providerId="LiveId" clId="{74A31C9B-BFC2-A940-BC2D-E3C106D37406}" dt="2020-10-07T14:04:43.072" v="3" actId="2711"/>
          <ac:spMkLst>
            <pc:docMk/>
            <pc:sldMk cId="574509456" sldId="335"/>
            <ac:spMk id="14" creationId="{F220E4E7-BD04-5440-ACB1-01A35FC6ED9B}"/>
          </ac:spMkLst>
        </pc:spChg>
      </pc:sldChg>
      <pc:sldChg chg="ord">
        <pc:chgData name="Evgeny Vyunyshev" userId="0e6264c34ea66764" providerId="LiveId" clId="{74A31C9B-BFC2-A940-BC2D-E3C106D37406}" dt="2020-10-07T20:35:11.777" v="65" actId="20578"/>
        <pc:sldMkLst>
          <pc:docMk/>
          <pc:sldMk cId="1816989674" sldId="336"/>
        </pc:sldMkLst>
      </pc:sldChg>
    </pc:docChg>
  </pc:docChgLst>
  <pc:docChgLst>
    <pc:chgData name="Vyunyshev Evgeny" userId="0e6264c34ea66764" providerId="Windows Live" clId="Web-{DAA309BC-3F01-41B7-B4A1-B3B6B96AE1F0}"/>
    <pc:docChg chg="addSld modSld">
      <pc:chgData name="Vyunyshev Evgeny" userId="0e6264c34ea66764" providerId="Windows Live" clId="Web-{DAA309BC-3F01-41B7-B4A1-B3B6B96AE1F0}" dt="2020-10-07T20:30:26.207" v="3" actId="20577"/>
      <pc:docMkLst>
        <pc:docMk/>
      </pc:docMkLst>
      <pc:sldChg chg="modSp">
        <pc:chgData name="Vyunyshev Evgeny" userId="0e6264c34ea66764" providerId="Windows Live" clId="Web-{DAA309BC-3F01-41B7-B4A1-B3B6B96AE1F0}" dt="2020-10-07T20:30:20.175" v="1" actId="20577"/>
        <pc:sldMkLst>
          <pc:docMk/>
          <pc:sldMk cId="610144183" sldId="324"/>
        </pc:sldMkLst>
        <pc:spChg chg="mod">
          <ac:chgData name="Vyunyshev Evgeny" userId="0e6264c34ea66764" providerId="Windows Live" clId="Web-{DAA309BC-3F01-41B7-B4A1-B3B6B96AE1F0}" dt="2020-10-07T20:30:20.175" v="1" actId="20577"/>
          <ac:spMkLst>
            <pc:docMk/>
            <pc:sldMk cId="610144183" sldId="324"/>
            <ac:spMk id="14" creationId="{F220E4E7-BD04-5440-ACB1-01A35FC6ED9B}"/>
          </ac:spMkLst>
        </pc:spChg>
      </pc:sldChg>
      <pc:sldChg chg="add replId">
        <pc:chgData name="Vyunyshev Evgeny" userId="0e6264c34ea66764" providerId="Windows Live" clId="Web-{DAA309BC-3F01-41B7-B4A1-B3B6B96AE1F0}" dt="2020-10-07T20:30:05.206" v="0"/>
        <pc:sldMkLst>
          <pc:docMk/>
          <pc:sldMk cId="420168357" sldId="337"/>
        </pc:sldMkLst>
      </pc:sldChg>
    </pc:docChg>
  </pc:docChgLst>
  <pc:docChgLst>
    <pc:chgData name="Alexey Shafikov" userId="be1c2b470e176dc7" providerId="Windows Live" clId="Web-{51C22934-A094-429B-9422-F3D3CD2B1144}"/>
    <pc:docChg chg="modSld">
      <pc:chgData name="Alexey Shafikov" userId="be1c2b470e176dc7" providerId="Windows Live" clId="Web-{51C22934-A094-429B-9422-F3D3CD2B1144}" dt="2020-10-09T05:51:09.123" v="128" actId="20577"/>
      <pc:docMkLst>
        <pc:docMk/>
      </pc:docMkLst>
      <pc:sldChg chg="modSp">
        <pc:chgData name="Alexey Shafikov" userId="be1c2b470e176dc7" providerId="Windows Live" clId="Web-{51C22934-A094-429B-9422-F3D3CD2B1144}" dt="2020-10-09T05:49:58.231" v="18" actId="20577"/>
        <pc:sldMkLst>
          <pc:docMk/>
          <pc:sldMk cId="403435229" sldId="323"/>
        </pc:sldMkLst>
        <pc:graphicFrameChg chg="modGraphic">
          <ac:chgData name="Alexey Shafikov" userId="be1c2b470e176dc7" providerId="Windows Live" clId="Web-{51C22934-A094-429B-9422-F3D3CD2B1144}" dt="2020-10-09T05:49:43.621" v="5" actId="20577"/>
          <ac:graphicFrameMkLst>
            <pc:docMk/>
            <pc:sldMk cId="403435229" sldId="323"/>
            <ac:graphicFrameMk id="2" creationId="{43A98449-283E-45EA-BE17-15F5BE5DD771}"/>
          </ac:graphicFrameMkLst>
        </pc:graphicFrameChg>
        <pc:graphicFrameChg chg="modGraphic">
          <ac:chgData name="Alexey Shafikov" userId="be1c2b470e176dc7" providerId="Windows Live" clId="Web-{51C22934-A094-429B-9422-F3D3CD2B1144}" dt="2020-10-09T05:49:58.231" v="18" actId="20577"/>
          <ac:graphicFrameMkLst>
            <pc:docMk/>
            <pc:sldMk cId="403435229" sldId="323"/>
            <ac:graphicFrameMk id="28" creationId="{146455AF-B381-486D-8C40-74E7716C3677}"/>
          </ac:graphicFrameMkLst>
        </pc:graphicFrameChg>
      </pc:sldChg>
      <pc:sldChg chg="modSp">
        <pc:chgData name="Alexey Shafikov" userId="be1c2b470e176dc7" providerId="Windows Live" clId="Web-{51C22934-A094-429B-9422-F3D3CD2B1144}" dt="2020-10-09T05:51:09.123" v="127" actId="20577"/>
        <pc:sldMkLst>
          <pc:docMk/>
          <pc:sldMk cId="2956553121" sldId="328"/>
        </pc:sldMkLst>
        <pc:spChg chg="mod">
          <ac:chgData name="Alexey Shafikov" userId="be1c2b470e176dc7" providerId="Windows Live" clId="Web-{51C22934-A094-429B-9422-F3D3CD2B1144}" dt="2020-10-09T05:50:10.918" v="29" actId="20577"/>
          <ac:spMkLst>
            <pc:docMk/>
            <pc:sldMk cId="2956553121" sldId="328"/>
            <ac:spMk id="7" creationId="{811791CD-AEEC-AF4F-A9E7-8D83E5DEBE04}"/>
          </ac:spMkLst>
        </pc:spChg>
        <pc:spChg chg="mod">
          <ac:chgData name="Alexey Shafikov" userId="be1c2b470e176dc7" providerId="Windows Live" clId="Web-{51C22934-A094-429B-9422-F3D3CD2B1144}" dt="2020-10-09T05:51:09.123" v="127" actId="20577"/>
          <ac:spMkLst>
            <pc:docMk/>
            <pc:sldMk cId="2956553121" sldId="328"/>
            <ac:spMk id="9" creationId="{6C37827D-85B5-FB41-9D48-9AE81B5E139E}"/>
          </ac:spMkLst>
        </pc:spChg>
        <pc:spChg chg="mod">
          <ac:chgData name="Alexey Shafikov" userId="be1c2b470e176dc7" providerId="Windows Live" clId="Web-{51C22934-A094-429B-9422-F3D3CD2B1144}" dt="2020-10-09T05:50:15.325" v="34" actId="20577"/>
          <ac:spMkLst>
            <pc:docMk/>
            <pc:sldMk cId="2956553121" sldId="328"/>
            <ac:spMk id="10" creationId="{AD668119-2613-4144-A318-1D1134281254}"/>
          </ac:spMkLst>
        </pc:spChg>
        <pc:spChg chg="mod">
          <ac:chgData name="Alexey Shafikov" userId="be1c2b470e176dc7" providerId="Windows Live" clId="Web-{51C22934-A094-429B-9422-F3D3CD2B1144}" dt="2020-10-09T05:50:29.091" v="47" actId="20577"/>
          <ac:spMkLst>
            <pc:docMk/>
            <pc:sldMk cId="2956553121" sldId="328"/>
            <ac:spMk id="12" creationId="{DEFC24F1-50AB-5E46-BB8A-101DED7C3353}"/>
          </ac:spMkLst>
        </pc:spChg>
        <pc:spChg chg="mod">
          <ac:chgData name="Alexey Shafikov" userId="be1c2b470e176dc7" providerId="Windows Live" clId="Web-{51C22934-A094-429B-9422-F3D3CD2B1144}" dt="2020-10-09T05:50:47.716" v="91" actId="20577"/>
          <ac:spMkLst>
            <pc:docMk/>
            <pc:sldMk cId="2956553121" sldId="328"/>
            <ac:spMk id="14" creationId="{1D99DFDA-8E34-BC4C-85A2-A52B4FA32C2B}"/>
          </ac:spMkLst>
        </pc:spChg>
      </pc:sldChg>
    </pc:docChg>
  </pc:docChgLst>
  <pc:docChgLst>
    <pc:chgData name="Evgeny Vyunyshev" userId="0e6264c34ea66764" providerId="LiveId" clId="{C9040EAD-C0C2-3E4E-A674-D1B5D0022E1C}"/>
    <pc:docChg chg="undo custSel delSld modSld">
      <pc:chgData name="Evgeny Vyunyshev" userId="0e6264c34ea66764" providerId="LiveId" clId="{C9040EAD-C0C2-3E4E-A674-D1B5D0022E1C}" dt="2020-10-08T19:25:41.789" v="535"/>
      <pc:docMkLst>
        <pc:docMk/>
      </pc:docMkLst>
      <pc:sldChg chg="addSp delSp modSp mod">
        <pc:chgData name="Evgeny Vyunyshev" userId="0e6264c34ea66764" providerId="LiveId" clId="{C9040EAD-C0C2-3E4E-A674-D1B5D0022E1C}" dt="2020-10-08T10:03:56.539" v="218" actId="167"/>
        <pc:sldMkLst>
          <pc:docMk/>
          <pc:sldMk cId="1291241252" sldId="297"/>
        </pc:sldMkLst>
        <pc:spChg chg="mod">
          <ac:chgData name="Evgeny Vyunyshev" userId="0e6264c34ea66764" providerId="LiveId" clId="{C9040EAD-C0C2-3E4E-A674-D1B5D0022E1C}" dt="2020-10-08T10:03:51.261" v="217" actId="1076"/>
          <ac:spMkLst>
            <pc:docMk/>
            <pc:sldMk cId="1291241252" sldId="297"/>
            <ac:spMk id="2" creationId="{F42C253E-4F92-8E4F-A472-2A201E91F4A8}"/>
          </ac:spMkLst>
        </pc:spChg>
        <pc:spChg chg="add mod">
          <ac:chgData name="Evgeny Vyunyshev" userId="0e6264c34ea66764" providerId="LiveId" clId="{C9040EAD-C0C2-3E4E-A674-D1B5D0022E1C}" dt="2020-10-08T10:03:56.539" v="218" actId="167"/>
          <ac:spMkLst>
            <pc:docMk/>
            <pc:sldMk cId="1291241252" sldId="297"/>
            <ac:spMk id="13" creationId="{4E05868B-702A-B641-B1D3-A9D74C0C4A7E}"/>
          </ac:spMkLst>
        </pc:spChg>
        <pc:spChg chg="mod">
          <ac:chgData name="Evgeny Vyunyshev" userId="0e6264c34ea66764" providerId="LiveId" clId="{C9040EAD-C0C2-3E4E-A674-D1B5D0022E1C}" dt="2020-10-08T10:03:30.960" v="214" actId="2711"/>
          <ac:spMkLst>
            <pc:docMk/>
            <pc:sldMk cId="1291241252" sldId="297"/>
            <ac:spMk id="19" creationId="{1AF74D91-21F6-A248-B3A9-C4E3F57CDB77}"/>
          </ac:spMkLst>
        </pc:spChg>
        <pc:spChg chg="del">
          <ac:chgData name="Evgeny Vyunyshev" userId="0e6264c34ea66764" providerId="LiveId" clId="{C9040EAD-C0C2-3E4E-A674-D1B5D0022E1C}" dt="2020-10-08T08:32:44.218" v="18" actId="478"/>
          <ac:spMkLst>
            <pc:docMk/>
            <pc:sldMk cId="1291241252" sldId="297"/>
            <ac:spMk id="23" creationId="{75DEC025-BD81-5A43-8DC6-E624122B9037}"/>
          </ac:spMkLst>
        </pc:spChg>
        <pc:spChg chg="mod">
          <ac:chgData name="Evgeny Vyunyshev" userId="0e6264c34ea66764" providerId="LiveId" clId="{C9040EAD-C0C2-3E4E-A674-D1B5D0022E1C}" dt="2020-10-08T10:03:38.932" v="215" actId="2711"/>
          <ac:spMkLst>
            <pc:docMk/>
            <pc:sldMk cId="1291241252" sldId="297"/>
            <ac:spMk id="24" creationId="{3806831B-A784-154A-B48D-4B65693F211B}"/>
          </ac:spMkLst>
        </pc:spChg>
        <pc:picChg chg="mod">
          <ac:chgData name="Evgeny Vyunyshev" userId="0e6264c34ea66764" providerId="LiveId" clId="{C9040EAD-C0C2-3E4E-A674-D1B5D0022E1C}" dt="2020-10-08T10:01:01.723" v="200" actId="1076"/>
          <ac:picMkLst>
            <pc:docMk/>
            <pc:sldMk cId="1291241252" sldId="297"/>
            <ac:picMk id="4" creationId="{86F8401B-0D61-CC42-B0C5-4852716025FE}"/>
          </ac:picMkLst>
        </pc:picChg>
        <pc:picChg chg="mod">
          <ac:chgData name="Evgeny Vyunyshev" userId="0e6264c34ea66764" providerId="LiveId" clId="{C9040EAD-C0C2-3E4E-A674-D1B5D0022E1C}" dt="2020-10-08T10:01:05.627" v="201" actId="1076"/>
          <ac:picMkLst>
            <pc:docMk/>
            <pc:sldMk cId="1291241252" sldId="297"/>
            <ac:picMk id="25" creationId="{EC7A99B2-6D1B-0345-AF5E-7C80A558AB12}"/>
          </ac:picMkLst>
        </pc:picChg>
      </pc:sldChg>
      <pc:sldChg chg="modSp mod">
        <pc:chgData name="Evgeny Vyunyshev" userId="0e6264c34ea66764" providerId="LiveId" clId="{C9040EAD-C0C2-3E4E-A674-D1B5D0022E1C}" dt="2020-10-08T08:31:54.798" v="0" actId="13926"/>
        <pc:sldMkLst>
          <pc:docMk/>
          <pc:sldMk cId="3033349588" sldId="317"/>
        </pc:sldMkLst>
        <pc:spChg chg="mod">
          <ac:chgData name="Evgeny Vyunyshev" userId="0e6264c34ea66764" providerId="LiveId" clId="{C9040EAD-C0C2-3E4E-A674-D1B5D0022E1C}" dt="2020-10-08T08:31:54.798" v="0" actId="13926"/>
          <ac:spMkLst>
            <pc:docMk/>
            <pc:sldMk cId="3033349588" sldId="317"/>
            <ac:spMk id="21" creationId="{8E6B4C9B-57C1-344B-BF13-914FDA7E4265}"/>
          </ac:spMkLst>
        </pc:spChg>
      </pc:sldChg>
      <pc:sldChg chg="addSp delSp modSp mod">
        <pc:chgData name="Evgeny Vyunyshev" userId="0e6264c34ea66764" providerId="LiveId" clId="{C9040EAD-C0C2-3E4E-A674-D1B5D0022E1C}" dt="2020-10-08T10:04:09.793" v="219" actId="2711"/>
        <pc:sldMkLst>
          <pc:docMk/>
          <pc:sldMk cId="4103557265" sldId="318"/>
        </pc:sldMkLst>
        <pc:spChg chg="add mod">
          <ac:chgData name="Evgeny Vyunyshev" userId="0e6264c34ea66764" providerId="LiveId" clId="{C9040EAD-C0C2-3E4E-A674-D1B5D0022E1C}" dt="2020-10-08T08:32:48.446" v="21"/>
          <ac:spMkLst>
            <pc:docMk/>
            <pc:sldMk cId="4103557265" sldId="318"/>
            <ac:spMk id="9" creationId="{CFA7845A-D7A8-F74F-A8A3-A1A18B140319}"/>
          </ac:spMkLst>
        </pc:spChg>
        <pc:spChg chg="del">
          <ac:chgData name="Evgeny Vyunyshev" userId="0e6264c34ea66764" providerId="LiveId" clId="{C9040EAD-C0C2-3E4E-A674-D1B5D0022E1C}" dt="2020-10-08T08:32:48.010" v="20" actId="478"/>
          <ac:spMkLst>
            <pc:docMk/>
            <pc:sldMk cId="4103557265" sldId="318"/>
            <ac:spMk id="10" creationId="{704A7825-4207-E545-B4CA-14EFFFC0E21D}"/>
          </ac:spMkLst>
        </pc:spChg>
        <pc:spChg chg="mod">
          <ac:chgData name="Evgeny Vyunyshev" userId="0e6264c34ea66764" providerId="LiveId" clId="{C9040EAD-C0C2-3E4E-A674-D1B5D0022E1C}" dt="2020-10-08T10:04:09.793" v="219" actId="2711"/>
          <ac:spMkLst>
            <pc:docMk/>
            <pc:sldMk cId="4103557265" sldId="318"/>
            <ac:spMk id="19" creationId="{1AF74D91-21F6-A248-B3A9-C4E3F57CDB77}"/>
          </ac:spMkLst>
        </pc:spChg>
      </pc:sldChg>
      <pc:sldChg chg="addSp delSp modSp mod">
        <pc:chgData name="Evgeny Vyunyshev" userId="0e6264c34ea66764" providerId="LiveId" clId="{C9040EAD-C0C2-3E4E-A674-D1B5D0022E1C}" dt="2020-10-08T09:52:40.729" v="103" actId="13926"/>
        <pc:sldMkLst>
          <pc:docMk/>
          <pc:sldMk cId="142188415" sldId="319"/>
        </pc:sldMkLst>
        <pc:spChg chg="mod">
          <ac:chgData name="Evgeny Vyunyshev" userId="0e6264c34ea66764" providerId="LiveId" clId="{C9040EAD-C0C2-3E4E-A674-D1B5D0022E1C}" dt="2020-10-08T09:52:36.204" v="102" actId="13926"/>
          <ac:spMkLst>
            <pc:docMk/>
            <pc:sldMk cId="142188415" sldId="319"/>
            <ac:spMk id="16" creationId="{17FBA7A1-7798-1A47-B84A-9C9C9B95E38C}"/>
          </ac:spMkLst>
        </pc:spChg>
        <pc:spChg chg="mod">
          <ac:chgData name="Evgeny Vyunyshev" userId="0e6264c34ea66764" providerId="LiveId" clId="{C9040EAD-C0C2-3E4E-A674-D1B5D0022E1C}" dt="2020-10-08T09:52:40.729" v="103" actId="13926"/>
          <ac:spMkLst>
            <pc:docMk/>
            <pc:sldMk cId="142188415" sldId="319"/>
            <ac:spMk id="18" creationId="{631A712B-6C9F-1745-9389-6C34109FC7F0}"/>
          </ac:spMkLst>
        </pc:spChg>
        <pc:spChg chg="add mod">
          <ac:chgData name="Evgeny Vyunyshev" userId="0e6264c34ea66764" providerId="LiveId" clId="{C9040EAD-C0C2-3E4E-A674-D1B5D0022E1C}" dt="2020-10-08T08:32:51.988" v="23"/>
          <ac:spMkLst>
            <pc:docMk/>
            <pc:sldMk cId="142188415" sldId="319"/>
            <ac:spMk id="21" creationId="{594D45BC-1315-2242-ABE7-3C762C260AFB}"/>
          </ac:spMkLst>
        </pc:spChg>
        <pc:spChg chg="del">
          <ac:chgData name="Evgeny Vyunyshev" userId="0e6264c34ea66764" providerId="LiveId" clId="{C9040EAD-C0C2-3E4E-A674-D1B5D0022E1C}" dt="2020-10-08T08:32:51.693" v="22" actId="478"/>
          <ac:spMkLst>
            <pc:docMk/>
            <pc:sldMk cId="142188415" sldId="319"/>
            <ac:spMk id="24" creationId="{4F65A25B-BBF1-9946-97F3-78E9DB262EB5}"/>
          </ac:spMkLst>
        </pc:spChg>
      </pc:sldChg>
      <pc:sldChg chg="del">
        <pc:chgData name="Evgeny Vyunyshev" userId="0e6264c34ea66764" providerId="LiveId" clId="{C9040EAD-C0C2-3E4E-A674-D1B5D0022E1C}" dt="2020-10-08T08:34:17.960" v="88" actId="2696"/>
        <pc:sldMkLst>
          <pc:docMk/>
          <pc:sldMk cId="3065790434" sldId="320"/>
        </pc:sldMkLst>
      </pc:sldChg>
      <pc:sldChg chg="addSp delSp modSp del mod">
        <pc:chgData name="Evgeny Vyunyshev" userId="0e6264c34ea66764" providerId="LiveId" clId="{C9040EAD-C0C2-3E4E-A674-D1B5D0022E1C}" dt="2020-10-08T08:33:50.517" v="35" actId="2696"/>
        <pc:sldMkLst>
          <pc:docMk/>
          <pc:sldMk cId="3085474002" sldId="321"/>
        </pc:sldMkLst>
        <pc:spChg chg="del">
          <ac:chgData name="Evgeny Vyunyshev" userId="0e6264c34ea66764" providerId="LiveId" clId="{C9040EAD-C0C2-3E4E-A674-D1B5D0022E1C}" dt="2020-10-08T08:33:44.234" v="32" actId="478"/>
          <ac:spMkLst>
            <pc:docMk/>
            <pc:sldMk cId="3085474002" sldId="321"/>
            <ac:spMk id="10" creationId="{704A7825-4207-E545-B4CA-14EFFFC0E21D}"/>
          </ac:spMkLst>
        </pc:spChg>
        <pc:spChg chg="add mod">
          <ac:chgData name="Evgeny Vyunyshev" userId="0e6264c34ea66764" providerId="LiveId" clId="{C9040EAD-C0C2-3E4E-A674-D1B5D0022E1C}" dt="2020-10-08T08:33:44.536" v="33"/>
          <ac:spMkLst>
            <pc:docMk/>
            <pc:sldMk cId="3085474002" sldId="321"/>
            <ac:spMk id="13" creationId="{47A0CA0D-2BB9-4A46-96EB-6608C274D973}"/>
          </ac:spMkLst>
        </pc:spChg>
      </pc:sldChg>
      <pc:sldChg chg="del">
        <pc:chgData name="Evgeny Vyunyshev" userId="0e6264c34ea66764" providerId="LiveId" clId="{C9040EAD-C0C2-3E4E-A674-D1B5D0022E1C}" dt="2020-10-08T08:33:50.562" v="36" actId="2696"/>
        <pc:sldMkLst>
          <pc:docMk/>
          <pc:sldMk cId="4230294457" sldId="322"/>
        </pc:sldMkLst>
      </pc:sldChg>
      <pc:sldChg chg="addSp delSp modSp mod">
        <pc:chgData name="Evgeny Vyunyshev" userId="0e6264c34ea66764" providerId="LiveId" clId="{C9040EAD-C0C2-3E4E-A674-D1B5D0022E1C}" dt="2020-10-08T10:04:21.747" v="220" actId="2711"/>
        <pc:sldMkLst>
          <pc:docMk/>
          <pc:sldMk cId="403435229" sldId="323"/>
        </pc:sldMkLst>
        <pc:spChg chg="del">
          <ac:chgData name="Evgeny Vyunyshev" userId="0e6264c34ea66764" providerId="LiveId" clId="{C9040EAD-C0C2-3E4E-A674-D1B5D0022E1C}" dt="2020-10-08T08:32:56.761" v="24" actId="478"/>
          <ac:spMkLst>
            <pc:docMk/>
            <pc:sldMk cId="403435229" sldId="323"/>
            <ac:spMk id="8" creationId="{4AD82CD9-55D8-2D4A-AE99-82A91A52DBF1}"/>
          </ac:spMkLst>
        </pc:spChg>
        <pc:spChg chg="add mod">
          <ac:chgData name="Evgeny Vyunyshev" userId="0e6264c34ea66764" providerId="LiveId" clId="{C9040EAD-C0C2-3E4E-A674-D1B5D0022E1C}" dt="2020-10-08T08:32:57.009" v="25"/>
          <ac:spMkLst>
            <pc:docMk/>
            <pc:sldMk cId="403435229" sldId="323"/>
            <ac:spMk id="11" creationId="{C58CA1EF-E055-0F4F-87C8-A1516732D5CA}"/>
          </ac:spMkLst>
        </pc:spChg>
        <pc:spChg chg="mod">
          <ac:chgData name="Evgeny Vyunyshev" userId="0e6264c34ea66764" providerId="LiveId" clId="{C9040EAD-C0C2-3E4E-A674-D1B5D0022E1C}" dt="2020-10-08T10:04:21.747" v="220" actId="2711"/>
          <ac:spMkLst>
            <pc:docMk/>
            <pc:sldMk cId="403435229" sldId="323"/>
            <ac:spMk id="156" creationId="{9D677C6A-5C35-43F8-B19F-96873C7FFF64}"/>
          </ac:spMkLst>
        </pc:spChg>
      </pc:sldChg>
      <pc:sldChg chg="addSp delSp modSp mod">
        <pc:chgData name="Evgeny Vyunyshev" userId="0e6264c34ea66764" providerId="LiveId" clId="{C9040EAD-C0C2-3E4E-A674-D1B5D0022E1C}" dt="2020-10-08T11:19:39.840" v="287" actId="313"/>
        <pc:sldMkLst>
          <pc:docMk/>
          <pc:sldMk cId="610144183" sldId="324"/>
        </pc:sldMkLst>
        <pc:spChg chg="mod">
          <ac:chgData name="Evgeny Vyunyshev" userId="0e6264c34ea66764" providerId="LiveId" clId="{C9040EAD-C0C2-3E4E-A674-D1B5D0022E1C}" dt="2020-10-08T11:19:39.840" v="287" actId="313"/>
          <ac:spMkLst>
            <pc:docMk/>
            <pc:sldMk cId="610144183" sldId="324"/>
            <ac:spMk id="8" creationId="{F32D0130-F95E-1A4C-B3ED-E9A357E323B2}"/>
          </ac:spMkLst>
        </pc:spChg>
        <pc:spChg chg="add mod">
          <ac:chgData name="Evgeny Vyunyshev" userId="0e6264c34ea66764" providerId="LiveId" clId="{C9040EAD-C0C2-3E4E-A674-D1B5D0022E1C}" dt="2020-10-08T08:33:33.940" v="27"/>
          <ac:spMkLst>
            <pc:docMk/>
            <pc:sldMk cId="610144183" sldId="324"/>
            <ac:spMk id="9" creationId="{B290B518-6AA3-F143-ACFC-8CBC61FD2C7E}"/>
          </ac:spMkLst>
        </pc:spChg>
        <pc:spChg chg="del">
          <ac:chgData name="Evgeny Vyunyshev" userId="0e6264c34ea66764" providerId="LiveId" clId="{C9040EAD-C0C2-3E4E-A674-D1B5D0022E1C}" dt="2020-10-08T08:33:33.561" v="26" actId="478"/>
          <ac:spMkLst>
            <pc:docMk/>
            <pc:sldMk cId="610144183" sldId="324"/>
            <ac:spMk id="10" creationId="{704A7825-4207-E545-B4CA-14EFFFC0E21D}"/>
          </ac:spMkLst>
        </pc:spChg>
        <pc:spChg chg="mod">
          <ac:chgData name="Evgeny Vyunyshev" userId="0e6264c34ea66764" providerId="LiveId" clId="{C9040EAD-C0C2-3E4E-A674-D1B5D0022E1C}" dt="2020-10-08T10:01:53.440" v="206" actId="404"/>
          <ac:spMkLst>
            <pc:docMk/>
            <pc:sldMk cId="610144183" sldId="324"/>
            <ac:spMk id="14" creationId="{F220E4E7-BD04-5440-ACB1-01A35FC6ED9B}"/>
          </ac:spMkLst>
        </pc:spChg>
      </pc:sldChg>
      <pc:sldChg chg="addSp delSp modSp mod">
        <pc:chgData name="Evgeny Vyunyshev" userId="0e6264c34ea66764" providerId="LiveId" clId="{C9040EAD-C0C2-3E4E-A674-D1B5D0022E1C}" dt="2020-10-08T11:37:55.481" v="527"/>
        <pc:sldMkLst>
          <pc:docMk/>
          <pc:sldMk cId="2444696649" sldId="325"/>
        </pc:sldMkLst>
        <pc:spChg chg="mod">
          <ac:chgData name="Evgeny Vyunyshev" userId="0e6264c34ea66764" providerId="LiveId" clId="{C9040EAD-C0C2-3E4E-A674-D1B5D0022E1C}" dt="2020-10-08T11:28:05.240" v="398" actId="20577"/>
          <ac:spMkLst>
            <pc:docMk/>
            <pc:sldMk cId="2444696649" sldId="325"/>
            <ac:spMk id="8" creationId="{5FB6E425-ED13-ED4B-A952-FF419238891F}"/>
          </ac:spMkLst>
        </pc:spChg>
        <pc:spChg chg="mod">
          <ac:chgData name="Evgeny Vyunyshev" userId="0e6264c34ea66764" providerId="LiveId" clId="{C9040EAD-C0C2-3E4E-A674-D1B5D0022E1C}" dt="2020-10-08T11:29:13.336" v="409" actId="20577"/>
          <ac:spMkLst>
            <pc:docMk/>
            <pc:sldMk cId="2444696649" sldId="325"/>
            <ac:spMk id="9" creationId="{639E6D17-28BB-8342-AFCE-963713DB9C0A}"/>
          </ac:spMkLst>
        </pc:spChg>
        <pc:spChg chg="del">
          <ac:chgData name="Evgeny Vyunyshev" userId="0e6264c34ea66764" providerId="LiveId" clId="{C9040EAD-C0C2-3E4E-A674-D1B5D0022E1C}" dt="2020-10-08T08:34:24.103" v="90" actId="478"/>
          <ac:spMkLst>
            <pc:docMk/>
            <pc:sldMk cId="2444696649" sldId="325"/>
            <ac:spMk id="10" creationId="{704A7825-4207-E545-B4CA-14EFFFC0E21D}"/>
          </ac:spMkLst>
        </pc:spChg>
        <pc:spChg chg="del mod">
          <ac:chgData name="Evgeny Vyunyshev" userId="0e6264c34ea66764" providerId="LiveId" clId="{C9040EAD-C0C2-3E4E-A674-D1B5D0022E1C}" dt="2020-10-08T11:21:11.330" v="341" actId="478"/>
          <ac:spMkLst>
            <pc:docMk/>
            <pc:sldMk cId="2444696649" sldId="325"/>
            <ac:spMk id="11" creationId="{66CD23D6-A146-3442-A67E-248D87A60B54}"/>
          </ac:spMkLst>
        </pc:spChg>
        <pc:spChg chg="add mod">
          <ac:chgData name="Evgeny Vyunyshev" userId="0e6264c34ea66764" providerId="LiveId" clId="{C9040EAD-C0C2-3E4E-A674-D1B5D0022E1C}" dt="2020-10-08T08:34:24.535" v="91"/>
          <ac:spMkLst>
            <pc:docMk/>
            <pc:sldMk cId="2444696649" sldId="325"/>
            <ac:spMk id="16" creationId="{F26C0FD7-68BD-6943-8538-1D0AD81B1C45}"/>
          </ac:spMkLst>
        </pc:spChg>
        <pc:graphicFrameChg chg="add del mod modGraphic">
          <ac:chgData name="Evgeny Vyunyshev" userId="0e6264c34ea66764" providerId="LiveId" clId="{C9040EAD-C0C2-3E4E-A674-D1B5D0022E1C}" dt="2020-10-08T11:26:43.661" v="366" actId="478"/>
          <ac:graphicFrameMkLst>
            <pc:docMk/>
            <pc:sldMk cId="2444696649" sldId="325"/>
            <ac:graphicFrameMk id="3" creationId="{EFEDC8C5-89D0-E140-BD0A-D4558D46FD0E}"/>
          </ac:graphicFrameMkLst>
        </pc:graphicFrameChg>
        <pc:graphicFrameChg chg="add mod modGraphic">
          <ac:chgData name="Evgeny Vyunyshev" userId="0e6264c34ea66764" providerId="LiveId" clId="{C9040EAD-C0C2-3E4E-A674-D1B5D0022E1C}" dt="2020-10-08T11:37:55.481" v="527"/>
          <ac:graphicFrameMkLst>
            <pc:docMk/>
            <pc:sldMk cId="2444696649" sldId="325"/>
            <ac:graphicFrameMk id="4" creationId="{E7D08DB2-2CF6-2C49-97F1-829CE5B1C5E9}"/>
          </ac:graphicFrameMkLst>
        </pc:graphicFrameChg>
        <pc:graphicFrameChg chg="mod modGraphic">
          <ac:chgData name="Evgeny Vyunyshev" userId="0e6264c34ea66764" providerId="LiveId" clId="{C9040EAD-C0C2-3E4E-A674-D1B5D0022E1C}" dt="2020-10-08T11:34:13.588" v="511" actId="207"/>
          <ac:graphicFrameMkLst>
            <pc:docMk/>
            <pc:sldMk cId="2444696649" sldId="325"/>
            <ac:graphicFrameMk id="13" creationId="{1F51DC9F-9C2C-3044-BEE4-56EE16EC994A}"/>
          </ac:graphicFrameMkLst>
        </pc:graphicFrameChg>
        <pc:picChg chg="add del mod">
          <ac:chgData name="Evgeny Vyunyshev" userId="0e6264c34ea66764" providerId="LiveId" clId="{C9040EAD-C0C2-3E4E-A674-D1B5D0022E1C}" dt="2020-10-08T11:24:41.153" v="345"/>
          <ac:picMkLst>
            <pc:docMk/>
            <pc:sldMk cId="2444696649" sldId="325"/>
            <ac:picMk id="2" creationId="{B3EC8EA4-B0F2-2841-84F5-EECF8C4DBD65}"/>
          </ac:picMkLst>
        </pc:picChg>
      </pc:sldChg>
      <pc:sldChg chg="addSp delSp modSp mod">
        <pc:chgData name="Evgeny Vyunyshev" userId="0e6264c34ea66764" providerId="LiveId" clId="{C9040EAD-C0C2-3E4E-A674-D1B5D0022E1C}" dt="2020-10-08T11:38:50.151" v="533" actId="113"/>
        <pc:sldMkLst>
          <pc:docMk/>
          <pc:sldMk cId="2148278782" sldId="326"/>
        </pc:sldMkLst>
        <pc:spChg chg="mod">
          <ac:chgData name="Evgeny Vyunyshev" userId="0e6264c34ea66764" providerId="LiveId" clId="{C9040EAD-C0C2-3E4E-A674-D1B5D0022E1C}" dt="2020-10-08T11:38:50.151" v="533" actId="113"/>
          <ac:spMkLst>
            <pc:docMk/>
            <pc:sldMk cId="2148278782" sldId="326"/>
            <ac:spMk id="8" creationId="{D1C009D4-25D7-6C49-A20D-10171704CB7C}"/>
          </ac:spMkLst>
        </pc:spChg>
        <pc:spChg chg="del">
          <ac:chgData name="Evgeny Vyunyshev" userId="0e6264c34ea66764" providerId="LiveId" clId="{C9040EAD-C0C2-3E4E-A674-D1B5D0022E1C}" dt="2020-10-08T08:34:27.130" v="92" actId="478"/>
          <ac:spMkLst>
            <pc:docMk/>
            <pc:sldMk cId="2148278782" sldId="326"/>
            <ac:spMk id="10" creationId="{704A7825-4207-E545-B4CA-14EFFFC0E21D}"/>
          </ac:spMkLst>
        </pc:spChg>
        <pc:spChg chg="add mod">
          <ac:chgData name="Evgeny Vyunyshev" userId="0e6264c34ea66764" providerId="LiveId" clId="{C9040EAD-C0C2-3E4E-A674-D1B5D0022E1C}" dt="2020-10-08T08:34:27.501" v="93"/>
          <ac:spMkLst>
            <pc:docMk/>
            <pc:sldMk cId="2148278782" sldId="326"/>
            <ac:spMk id="11" creationId="{D733447F-8849-BE4C-90EE-1B3D93A0C31F}"/>
          </ac:spMkLst>
        </pc:spChg>
        <pc:graphicFrameChg chg="add del mod">
          <ac:chgData name="Evgeny Vyunyshev" userId="0e6264c34ea66764" providerId="LiveId" clId="{C9040EAD-C0C2-3E4E-A674-D1B5D0022E1C}" dt="2020-10-08T11:36:17.560" v="515" actId="478"/>
          <ac:graphicFrameMkLst>
            <pc:docMk/>
            <pc:sldMk cId="2148278782" sldId="326"/>
            <ac:graphicFrameMk id="2" creationId="{3EE10BAE-A4DE-6347-B50B-77992B6280D9}"/>
          </ac:graphicFrameMkLst>
        </pc:graphicFrameChg>
        <pc:graphicFrameChg chg="mod modGraphic">
          <ac:chgData name="Evgeny Vyunyshev" userId="0e6264c34ea66764" providerId="LiveId" clId="{C9040EAD-C0C2-3E4E-A674-D1B5D0022E1C}" dt="2020-10-08T11:38:36.105" v="532"/>
          <ac:graphicFrameMkLst>
            <pc:docMk/>
            <pc:sldMk cId="2148278782" sldId="326"/>
            <ac:graphicFrameMk id="9" creationId="{18D85958-7DF4-ED4B-A38D-C8967D878C73}"/>
          </ac:graphicFrameMkLst>
        </pc:graphicFrameChg>
      </pc:sldChg>
      <pc:sldChg chg="del">
        <pc:chgData name="Evgeny Vyunyshev" userId="0e6264c34ea66764" providerId="LiveId" clId="{C9040EAD-C0C2-3E4E-A674-D1B5D0022E1C}" dt="2020-10-08T08:34:17.948" v="86" actId="2696"/>
        <pc:sldMkLst>
          <pc:docMk/>
          <pc:sldMk cId="2572822630" sldId="329"/>
        </pc:sldMkLst>
      </pc:sldChg>
      <pc:sldChg chg="modSp mod">
        <pc:chgData name="Evgeny Vyunyshev" userId="0e6264c34ea66764" providerId="LiveId" clId="{C9040EAD-C0C2-3E4E-A674-D1B5D0022E1C}" dt="2020-10-08T10:03:02.478" v="211" actId="2711"/>
        <pc:sldMkLst>
          <pc:docMk/>
          <pc:sldMk cId="1771128481" sldId="330"/>
        </pc:sldMkLst>
        <pc:spChg chg="mod">
          <ac:chgData name="Evgeny Vyunyshev" userId="0e6264c34ea66764" providerId="LiveId" clId="{C9040EAD-C0C2-3E4E-A674-D1B5D0022E1C}" dt="2020-10-08T08:32:15.369" v="8" actId="13926"/>
          <ac:spMkLst>
            <pc:docMk/>
            <pc:sldMk cId="1771128481" sldId="330"/>
            <ac:spMk id="13" creationId="{C7E4211E-83DC-BC46-945E-C8A50F7B9676}"/>
          </ac:spMkLst>
        </pc:spChg>
        <pc:spChg chg="mod">
          <ac:chgData name="Evgeny Vyunyshev" userId="0e6264c34ea66764" providerId="LiveId" clId="{C9040EAD-C0C2-3E4E-A674-D1B5D0022E1C}" dt="2020-10-08T10:03:02.478" v="211" actId="2711"/>
          <ac:spMkLst>
            <pc:docMk/>
            <pc:sldMk cId="1771128481" sldId="330"/>
            <ac:spMk id="19" creationId="{1AF74D91-21F6-A248-B3A9-C4E3F57CDB77}"/>
          </ac:spMkLst>
        </pc:spChg>
      </pc:sldChg>
      <pc:sldChg chg="del">
        <pc:chgData name="Evgeny Vyunyshev" userId="0e6264c34ea66764" providerId="LiveId" clId="{C9040EAD-C0C2-3E4E-A674-D1B5D0022E1C}" dt="2020-10-08T08:34:17.979" v="89" actId="2696"/>
        <pc:sldMkLst>
          <pc:docMk/>
          <pc:sldMk cId="3706370976" sldId="331"/>
        </pc:sldMkLst>
      </pc:sldChg>
      <pc:sldChg chg="del">
        <pc:chgData name="Evgeny Vyunyshev" userId="0e6264c34ea66764" providerId="LiveId" clId="{C9040EAD-C0C2-3E4E-A674-D1B5D0022E1C}" dt="2020-10-08T08:34:17.954" v="87" actId="2696"/>
        <pc:sldMkLst>
          <pc:docMk/>
          <pc:sldMk cId="3312255507" sldId="332"/>
        </pc:sldMkLst>
      </pc:sldChg>
      <pc:sldChg chg="del">
        <pc:chgData name="Evgeny Vyunyshev" userId="0e6264c34ea66764" providerId="LiveId" clId="{C9040EAD-C0C2-3E4E-A674-D1B5D0022E1C}" dt="2020-10-08T08:32:20.043" v="9" actId="2696"/>
        <pc:sldMkLst>
          <pc:docMk/>
          <pc:sldMk cId="2861780054" sldId="333"/>
        </pc:sldMkLst>
      </pc:sldChg>
      <pc:sldChg chg="addSp delSp modSp mod">
        <pc:chgData name="Evgeny Vyunyshev" userId="0e6264c34ea66764" providerId="LiveId" clId="{C9040EAD-C0C2-3E4E-A674-D1B5D0022E1C}" dt="2020-10-08T10:02:49.431" v="210" actId="2711"/>
        <pc:sldMkLst>
          <pc:docMk/>
          <pc:sldMk cId="3378890374" sldId="334"/>
        </pc:sldMkLst>
        <pc:spChg chg="add del mod">
          <ac:chgData name="Evgeny Vyunyshev" userId="0e6264c34ea66764" providerId="LiveId" clId="{C9040EAD-C0C2-3E4E-A674-D1B5D0022E1C}" dt="2020-10-08T08:32:22.688" v="11"/>
          <ac:spMkLst>
            <pc:docMk/>
            <pc:sldMk cId="3378890374" sldId="334"/>
            <ac:spMk id="10" creationId="{1D1FC14D-4B8B-954C-A4D7-C8F8281A8601}"/>
          </ac:spMkLst>
        </pc:spChg>
        <pc:spChg chg="add mod">
          <ac:chgData name="Evgeny Vyunyshev" userId="0e6264c34ea66764" providerId="LiveId" clId="{C9040EAD-C0C2-3E4E-A674-D1B5D0022E1C}" dt="2020-10-08T08:32:28.823" v="13"/>
          <ac:spMkLst>
            <pc:docMk/>
            <pc:sldMk cId="3378890374" sldId="334"/>
            <ac:spMk id="11" creationId="{11A622A4-9C10-5D48-9D2D-6753FF103742}"/>
          </ac:spMkLst>
        </pc:spChg>
        <pc:spChg chg="del">
          <ac:chgData name="Evgeny Vyunyshev" userId="0e6264c34ea66764" providerId="LiveId" clId="{C9040EAD-C0C2-3E4E-A674-D1B5D0022E1C}" dt="2020-10-08T08:32:28.362" v="12" actId="478"/>
          <ac:spMkLst>
            <pc:docMk/>
            <pc:sldMk cId="3378890374" sldId="334"/>
            <ac:spMk id="13" creationId="{C7E4211E-83DC-BC46-945E-C8A50F7B9676}"/>
          </ac:spMkLst>
        </pc:spChg>
        <pc:spChg chg="mod">
          <ac:chgData name="Evgeny Vyunyshev" userId="0e6264c34ea66764" providerId="LiveId" clId="{C9040EAD-C0C2-3E4E-A674-D1B5D0022E1C}" dt="2020-10-08T10:02:49.431" v="210" actId="2711"/>
          <ac:spMkLst>
            <pc:docMk/>
            <pc:sldMk cId="3378890374" sldId="334"/>
            <ac:spMk id="19" creationId="{1AF74D91-21F6-A248-B3A9-C4E3F57CDB77}"/>
          </ac:spMkLst>
        </pc:spChg>
        <pc:picChg chg="mod">
          <ac:chgData name="Evgeny Vyunyshev" userId="0e6264c34ea66764" providerId="LiveId" clId="{C9040EAD-C0C2-3E4E-A674-D1B5D0022E1C}" dt="2020-10-08T08:32:36.780" v="15" actId="166"/>
          <ac:picMkLst>
            <pc:docMk/>
            <pc:sldMk cId="3378890374" sldId="334"/>
            <ac:picMk id="2" creationId="{8C6F68B7-17D2-473F-9C82-8638234F91CE}"/>
          </ac:picMkLst>
        </pc:picChg>
      </pc:sldChg>
      <pc:sldChg chg="addSp delSp modSp mod">
        <pc:chgData name="Evgeny Vyunyshev" userId="0e6264c34ea66764" providerId="LiveId" clId="{C9040EAD-C0C2-3E4E-A674-D1B5D0022E1C}" dt="2020-10-08T19:25:41.789" v="535"/>
        <pc:sldMkLst>
          <pc:docMk/>
          <pc:sldMk cId="574509456" sldId="335"/>
        </pc:sldMkLst>
        <pc:spChg chg="add mod">
          <ac:chgData name="Evgeny Vyunyshev" userId="0e6264c34ea66764" providerId="LiveId" clId="{C9040EAD-C0C2-3E4E-A674-D1B5D0022E1C}" dt="2020-10-08T08:32:41.341" v="17"/>
          <ac:spMkLst>
            <pc:docMk/>
            <pc:sldMk cId="574509456" sldId="335"/>
            <ac:spMk id="10" creationId="{AF35AC40-64D2-4A46-A738-933F38476D06}"/>
          </ac:spMkLst>
        </pc:spChg>
        <pc:spChg chg="add mod">
          <ac:chgData name="Evgeny Vyunyshev" userId="0e6264c34ea66764" providerId="LiveId" clId="{C9040EAD-C0C2-3E4E-A674-D1B5D0022E1C}" dt="2020-10-08T19:25:41.789" v="535"/>
          <ac:spMkLst>
            <pc:docMk/>
            <pc:sldMk cId="574509456" sldId="335"/>
            <ac:spMk id="11" creationId="{79661C6A-39BB-6B43-B815-4FF298F4D5AD}"/>
          </ac:spMkLst>
        </pc:spChg>
        <pc:spChg chg="del">
          <ac:chgData name="Evgeny Vyunyshev" userId="0e6264c34ea66764" providerId="LiveId" clId="{C9040EAD-C0C2-3E4E-A674-D1B5D0022E1C}" dt="2020-10-08T08:32:40.316" v="16" actId="478"/>
          <ac:spMkLst>
            <pc:docMk/>
            <pc:sldMk cId="574509456" sldId="335"/>
            <ac:spMk id="13" creationId="{C7E4211E-83DC-BC46-945E-C8A50F7B9676}"/>
          </ac:spMkLst>
        </pc:spChg>
        <pc:spChg chg="del">
          <ac:chgData name="Evgeny Vyunyshev" userId="0e6264c34ea66764" providerId="LiveId" clId="{C9040EAD-C0C2-3E4E-A674-D1B5D0022E1C}" dt="2020-10-08T19:25:41.262" v="534" actId="478"/>
          <ac:spMkLst>
            <pc:docMk/>
            <pc:sldMk cId="574509456" sldId="335"/>
            <ac:spMk id="14" creationId="{F220E4E7-BD04-5440-ACB1-01A35FC6ED9B}"/>
          </ac:spMkLst>
        </pc:spChg>
        <pc:spChg chg="mod">
          <ac:chgData name="Evgeny Vyunyshev" userId="0e6264c34ea66764" providerId="LiveId" clId="{C9040EAD-C0C2-3E4E-A674-D1B5D0022E1C}" dt="2020-10-08T10:03:17.764" v="213" actId="14100"/>
          <ac:spMkLst>
            <pc:docMk/>
            <pc:sldMk cId="574509456" sldId="335"/>
            <ac:spMk id="19" creationId="{1AF74D91-21F6-A248-B3A9-C4E3F57CDB77}"/>
          </ac:spMkLst>
        </pc:spChg>
      </pc:sldChg>
      <pc:sldChg chg="del">
        <pc:chgData name="Evgeny Vyunyshev" userId="0e6264c34ea66764" providerId="LiveId" clId="{C9040EAD-C0C2-3E4E-A674-D1B5D0022E1C}" dt="2020-10-08T08:34:17.928" v="85" actId="2696"/>
        <pc:sldMkLst>
          <pc:docMk/>
          <pc:sldMk cId="1816989674" sldId="336"/>
        </pc:sldMkLst>
      </pc:sldChg>
      <pc:sldChg chg="addSp delSp modSp del mod">
        <pc:chgData name="Evgeny Vyunyshev" userId="0e6264c34ea66764" providerId="LiveId" clId="{C9040EAD-C0C2-3E4E-A674-D1B5D0022E1C}" dt="2020-10-08T08:33:50.503" v="34" actId="2696"/>
        <pc:sldMkLst>
          <pc:docMk/>
          <pc:sldMk cId="420168357" sldId="337"/>
        </pc:sldMkLst>
        <pc:spChg chg="add mod">
          <ac:chgData name="Evgeny Vyunyshev" userId="0e6264c34ea66764" providerId="LiveId" clId="{C9040EAD-C0C2-3E4E-A674-D1B5D0022E1C}" dt="2020-10-08T08:33:41.658" v="31"/>
          <ac:spMkLst>
            <pc:docMk/>
            <pc:sldMk cId="420168357" sldId="337"/>
            <ac:spMk id="8" creationId="{062CDF45-BA06-8340-BC49-CA125DF930AD}"/>
          </ac:spMkLst>
        </pc:spChg>
        <pc:spChg chg="del">
          <ac:chgData name="Evgeny Vyunyshev" userId="0e6264c34ea66764" providerId="LiveId" clId="{C9040EAD-C0C2-3E4E-A674-D1B5D0022E1C}" dt="2020-10-08T08:33:41.201" v="30" actId="478"/>
          <ac:spMkLst>
            <pc:docMk/>
            <pc:sldMk cId="420168357" sldId="337"/>
            <ac:spMk id="10" creationId="{704A7825-4207-E545-B4CA-14EFFFC0E21D}"/>
          </ac:spMkLst>
        </pc:spChg>
      </pc:sldChg>
      <pc:sldChg chg="addSp delSp modSp mod">
        <pc:chgData name="Evgeny Vyunyshev" userId="0e6264c34ea66764" providerId="LiveId" clId="{C9040EAD-C0C2-3E4E-A674-D1B5D0022E1C}" dt="2020-10-08T08:33:37.355" v="29"/>
        <pc:sldMkLst>
          <pc:docMk/>
          <pc:sldMk cId="2807699341" sldId="338"/>
        </pc:sldMkLst>
        <pc:spChg chg="add mod">
          <ac:chgData name="Evgeny Vyunyshev" userId="0e6264c34ea66764" providerId="LiveId" clId="{C9040EAD-C0C2-3E4E-A674-D1B5D0022E1C}" dt="2020-10-08T08:33:37.355" v="29"/>
          <ac:spMkLst>
            <pc:docMk/>
            <pc:sldMk cId="2807699341" sldId="338"/>
            <ac:spMk id="9" creationId="{872B02F3-A3A7-EC4C-BAD8-F2DE412F18A4}"/>
          </ac:spMkLst>
        </pc:spChg>
        <pc:spChg chg="del">
          <ac:chgData name="Evgeny Vyunyshev" userId="0e6264c34ea66764" providerId="LiveId" clId="{C9040EAD-C0C2-3E4E-A674-D1B5D0022E1C}" dt="2020-10-08T08:33:36.634" v="28" actId="478"/>
          <ac:spMkLst>
            <pc:docMk/>
            <pc:sldMk cId="2807699341" sldId="338"/>
            <ac:spMk id="10" creationId="{704A7825-4207-E545-B4CA-14EFFFC0E21D}"/>
          </ac:spMkLst>
        </pc:spChg>
      </pc:sldChg>
    </pc:docChg>
  </pc:docChgLst>
  <pc:docChgLst>
    <pc:chgData name="Vyunyshev Evgeny" userId="0e6264c34ea66764" providerId="Windows Live" clId="Web-{17B5BC59-28C6-4351-845D-E60F0C158BCB}"/>
    <pc:docChg chg="modSld">
      <pc:chgData name="Vyunyshev Evgeny" userId="0e6264c34ea66764" providerId="Windows Live" clId="Web-{17B5BC59-28C6-4351-845D-E60F0C158BCB}" dt="2020-10-02T17:27:28.656" v="417" actId="20577"/>
      <pc:docMkLst>
        <pc:docMk/>
      </pc:docMkLst>
      <pc:sldChg chg="modSp">
        <pc:chgData name="Vyunyshev Evgeny" userId="0e6264c34ea66764" providerId="Windows Live" clId="Web-{17B5BC59-28C6-4351-845D-E60F0C158BCB}" dt="2020-10-02T17:27:28.640" v="416" actId="20577"/>
        <pc:sldMkLst>
          <pc:docMk/>
          <pc:sldMk cId="1771128481" sldId="330"/>
        </pc:sldMkLst>
        <pc:spChg chg="mod">
          <ac:chgData name="Vyunyshev Evgeny" userId="0e6264c34ea66764" providerId="Windows Live" clId="Web-{17B5BC59-28C6-4351-845D-E60F0C158BCB}" dt="2020-10-02T17:27:28.640" v="416" actId="20577"/>
          <ac:spMkLst>
            <pc:docMk/>
            <pc:sldMk cId="1771128481" sldId="330"/>
            <ac:spMk id="19" creationId="{1AF74D91-21F6-A248-B3A9-C4E3F57CDB77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E31B03-805B-4A32-85F2-2EF6F237D75E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74E5E5-B73A-4CDF-93EA-D032340E6A29}">
      <dgm:prSet phldrT="[Текст]"/>
      <dgm:spPr/>
      <dgm:t>
        <a:bodyPr/>
        <a:lstStyle/>
        <a:p>
          <a:r>
            <a:rPr lang="ru-RU" b="1" dirty="0"/>
            <a:t>1</a:t>
          </a:r>
          <a:r>
            <a:rPr lang="en-US" b="1" dirty="0"/>
            <a:t>F CORPORATION</a:t>
          </a:r>
          <a:endParaRPr lang="ru-RU" b="1" dirty="0"/>
        </a:p>
        <a:p>
          <a:r>
            <a:rPr lang="en-US" b="1" dirty="0"/>
            <a:t>ENGINEERING &amp; CONSTRUCTION PHASE OF PROJECT PORTFOLIO</a:t>
          </a:r>
          <a:endParaRPr lang="ru-RU" b="1" dirty="0"/>
        </a:p>
      </dgm:t>
    </dgm:pt>
    <dgm:pt modelId="{121431CC-96BD-435D-84A6-5977E84951F1}" type="parTrans" cxnId="{F8EF610F-D21E-4710-8518-544E5A1180C3}">
      <dgm:prSet/>
      <dgm:spPr/>
      <dgm:t>
        <a:bodyPr/>
        <a:lstStyle/>
        <a:p>
          <a:endParaRPr lang="ru-RU"/>
        </a:p>
      </dgm:t>
    </dgm:pt>
    <dgm:pt modelId="{CCEB63AA-0F37-48D6-BCF0-64E0CDEA5555}" type="sibTrans" cxnId="{F8EF610F-D21E-4710-8518-544E5A1180C3}">
      <dgm:prSet/>
      <dgm:spPr/>
      <dgm:t>
        <a:bodyPr/>
        <a:lstStyle/>
        <a:p>
          <a:endParaRPr lang="ru-RU"/>
        </a:p>
      </dgm:t>
    </dgm:pt>
    <dgm:pt modelId="{0B765857-AAF9-49F6-BCB7-00A4AD5B625E}">
      <dgm:prSet phldrT="[Текст]"/>
      <dgm:spPr/>
      <dgm:t>
        <a:bodyPr/>
        <a:lstStyle/>
        <a:p>
          <a:r>
            <a:rPr lang="en-US" dirty="0"/>
            <a:t>1F ENGINEERING</a:t>
          </a:r>
          <a:endParaRPr lang="ru-RU" dirty="0"/>
        </a:p>
        <a:p>
          <a:r>
            <a:rPr lang="ru-RU" dirty="0"/>
            <a:t>100% дочерняя компания</a:t>
          </a:r>
        </a:p>
      </dgm:t>
    </dgm:pt>
    <dgm:pt modelId="{CAF7C5A2-BD72-4AB6-8C29-AC5CB905D142}" type="parTrans" cxnId="{55F2F829-247E-4BC4-B08E-0DE9E859668A}">
      <dgm:prSet/>
      <dgm:spPr/>
      <dgm:t>
        <a:bodyPr/>
        <a:lstStyle/>
        <a:p>
          <a:endParaRPr lang="ru-RU"/>
        </a:p>
      </dgm:t>
    </dgm:pt>
    <dgm:pt modelId="{65AA17B6-21C0-4001-8477-8BBFB4EB2EA6}" type="sibTrans" cxnId="{55F2F829-247E-4BC4-B08E-0DE9E859668A}">
      <dgm:prSet/>
      <dgm:spPr/>
      <dgm:t>
        <a:bodyPr/>
        <a:lstStyle/>
        <a:p>
          <a:endParaRPr lang="ru-RU"/>
        </a:p>
      </dgm:t>
    </dgm:pt>
    <dgm:pt modelId="{7D0F9F5A-5512-4CE3-9C16-B792D76C317F}">
      <dgm:prSet phldrT="[Текст]"/>
      <dgm:spPr/>
      <dgm:t>
        <a:bodyPr/>
        <a:lstStyle/>
        <a:p>
          <a:r>
            <a:rPr lang="en-US" dirty="0"/>
            <a:t>1F CONSTRUCTION</a:t>
          </a:r>
          <a:endParaRPr lang="ru-RU" dirty="0"/>
        </a:p>
        <a:p>
          <a:r>
            <a:rPr lang="ru-RU" dirty="0"/>
            <a:t>100% дочерняя компания</a:t>
          </a:r>
        </a:p>
      </dgm:t>
    </dgm:pt>
    <dgm:pt modelId="{9862A968-E530-4E92-87C6-F28BAD14DA71}" type="parTrans" cxnId="{3E0DF906-6945-408B-A617-A311DEE60EF1}">
      <dgm:prSet/>
      <dgm:spPr/>
      <dgm:t>
        <a:bodyPr/>
        <a:lstStyle/>
        <a:p>
          <a:endParaRPr lang="ru-RU"/>
        </a:p>
      </dgm:t>
    </dgm:pt>
    <dgm:pt modelId="{38068D96-B8ED-4F0D-A9F5-8BDC025BFEBC}" type="sibTrans" cxnId="{3E0DF906-6945-408B-A617-A311DEE60EF1}">
      <dgm:prSet/>
      <dgm:spPr/>
      <dgm:t>
        <a:bodyPr/>
        <a:lstStyle/>
        <a:p>
          <a:endParaRPr lang="ru-RU"/>
        </a:p>
      </dgm:t>
    </dgm:pt>
    <dgm:pt modelId="{13169480-6FB3-4EAD-8FAC-51C798C33863}">
      <dgm:prSet phldrT="[Текст]"/>
      <dgm:spPr/>
      <dgm:t>
        <a:bodyPr/>
        <a:lstStyle/>
        <a:p>
          <a:r>
            <a:rPr lang="ru-RU" dirty="0"/>
            <a:t>Изыскатели</a:t>
          </a:r>
        </a:p>
      </dgm:t>
    </dgm:pt>
    <dgm:pt modelId="{855A6725-8166-447C-9817-C911D2F58CD4}" type="parTrans" cxnId="{1E7107D1-F40B-4ABE-9260-96513D84B468}">
      <dgm:prSet/>
      <dgm:spPr/>
      <dgm:t>
        <a:bodyPr/>
        <a:lstStyle/>
        <a:p>
          <a:endParaRPr lang="ru-RU"/>
        </a:p>
      </dgm:t>
    </dgm:pt>
    <dgm:pt modelId="{6D628849-CD94-427B-8A41-FAAA7C297BCB}" type="sibTrans" cxnId="{1E7107D1-F40B-4ABE-9260-96513D84B468}">
      <dgm:prSet/>
      <dgm:spPr/>
      <dgm:t>
        <a:bodyPr/>
        <a:lstStyle/>
        <a:p>
          <a:endParaRPr lang="ru-RU"/>
        </a:p>
      </dgm:t>
    </dgm:pt>
    <dgm:pt modelId="{D797BD8A-B883-4091-BB55-7B7B4F24CF5E}">
      <dgm:prSet phldrT="[Текст]"/>
      <dgm:spPr/>
      <dgm:t>
        <a:bodyPr/>
        <a:lstStyle/>
        <a:p>
          <a:r>
            <a:rPr lang="ru-RU" dirty="0"/>
            <a:t>Консультанты</a:t>
          </a:r>
        </a:p>
      </dgm:t>
    </dgm:pt>
    <dgm:pt modelId="{D2950E66-40B3-4A37-BAA3-35EFC36A5039}" type="parTrans" cxnId="{10E79BA9-357F-4201-A832-1A1084952FC5}">
      <dgm:prSet/>
      <dgm:spPr/>
      <dgm:t>
        <a:bodyPr/>
        <a:lstStyle/>
        <a:p>
          <a:endParaRPr lang="ru-RU"/>
        </a:p>
      </dgm:t>
    </dgm:pt>
    <dgm:pt modelId="{29389A03-A0C1-4582-8D65-01951F2D1061}" type="sibTrans" cxnId="{10E79BA9-357F-4201-A832-1A1084952FC5}">
      <dgm:prSet/>
      <dgm:spPr/>
      <dgm:t>
        <a:bodyPr/>
        <a:lstStyle/>
        <a:p>
          <a:endParaRPr lang="ru-RU"/>
        </a:p>
      </dgm:t>
    </dgm:pt>
    <dgm:pt modelId="{684DC331-819E-4162-94DE-9C9EA387D8C6}">
      <dgm:prSet phldrT="[Текст]"/>
      <dgm:spPr/>
      <dgm:t>
        <a:bodyPr/>
        <a:lstStyle/>
        <a:p>
          <a:r>
            <a:rPr lang="ru-RU" dirty="0"/>
            <a:t>Эксперты</a:t>
          </a:r>
        </a:p>
      </dgm:t>
    </dgm:pt>
    <dgm:pt modelId="{01C3783C-BBEF-4BD4-8361-EC11DA7D9EA5}" type="parTrans" cxnId="{2B49E856-5903-4283-9A90-4194ABEC91AA}">
      <dgm:prSet/>
      <dgm:spPr/>
      <dgm:t>
        <a:bodyPr/>
        <a:lstStyle/>
        <a:p>
          <a:endParaRPr lang="ru-RU"/>
        </a:p>
      </dgm:t>
    </dgm:pt>
    <dgm:pt modelId="{12EFF256-E70D-4873-867A-86A6848E9715}" type="sibTrans" cxnId="{2B49E856-5903-4283-9A90-4194ABEC91AA}">
      <dgm:prSet/>
      <dgm:spPr/>
      <dgm:t>
        <a:bodyPr/>
        <a:lstStyle/>
        <a:p>
          <a:endParaRPr lang="ru-RU"/>
        </a:p>
      </dgm:t>
    </dgm:pt>
    <dgm:pt modelId="{93157F7E-BAC9-4854-ADBA-E67903A40DC9}">
      <dgm:prSet phldrT="[Текст]"/>
      <dgm:spPr/>
      <dgm:t>
        <a:bodyPr/>
        <a:lstStyle/>
        <a:p>
          <a:r>
            <a:rPr lang="ru-RU" dirty="0"/>
            <a:t>Проектировщики</a:t>
          </a:r>
        </a:p>
      </dgm:t>
    </dgm:pt>
    <dgm:pt modelId="{6ACD3A91-45F5-4BFA-BE15-F9CFDB1BE034}" type="parTrans" cxnId="{A6FA7FBE-4B74-49FD-8E2F-F9AF0E019D12}">
      <dgm:prSet/>
      <dgm:spPr/>
      <dgm:t>
        <a:bodyPr/>
        <a:lstStyle/>
        <a:p>
          <a:endParaRPr lang="ru-RU"/>
        </a:p>
      </dgm:t>
    </dgm:pt>
    <dgm:pt modelId="{2EE4FA96-5FC3-423F-A810-1FDD76646ABA}" type="sibTrans" cxnId="{A6FA7FBE-4B74-49FD-8E2F-F9AF0E019D12}">
      <dgm:prSet/>
      <dgm:spPr/>
      <dgm:t>
        <a:bodyPr/>
        <a:lstStyle/>
        <a:p>
          <a:endParaRPr lang="ru-RU"/>
        </a:p>
      </dgm:t>
    </dgm:pt>
    <dgm:pt modelId="{3DD6485A-0A99-45B7-BD33-5B63AB52C1B5}">
      <dgm:prSet phldrT="[Текст]"/>
      <dgm:spPr/>
      <dgm:t>
        <a:bodyPr/>
        <a:lstStyle/>
        <a:p>
          <a:r>
            <a:rPr lang="ru-RU" dirty="0"/>
            <a:t>Подрядчики</a:t>
          </a:r>
        </a:p>
      </dgm:t>
    </dgm:pt>
    <dgm:pt modelId="{5E370F21-57B9-4B1F-AD26-79C1409433AF}" type="parTrans" cxnId="{75F6E15B-B3B4-4BD3-B937-2DA81BEACC1A}">
      <dgm:prSet/>
      <dgm:spPr/>
      <dgm:t>
        <a:bodyPr/>
        <a:lstStyle/>
        <a:p>
          <a:endParaRPr lang="ru-RU"/>
        </a:p>
      </dgm:t>
    </dgm:pt>
    <dgm:pt modelId="{48F143A5-F72B-4B68-ACC5-B182520D2CB0}" type="sibTrans" cxnId="{75F6E15B-B3B4-4BD3-B937-2DA81BEACC1A}">
      <dgm:prSet/>
      <dgm:spPr/>
      <dgm:t>
        <a:bodyPr/>
        <a:lstStyle/>
        <a:p>
          <a:endParaRPr lang="ru-RU"/>
        </a:p>
      </dgm:t>
    </dgm:pt>
    <dgm:pt modelId="{DA8E0626-9A54-4E88-88AB-65749998E803}">
      <dgm:prSet phldrT="[Текст]"/>
      <dgm:spPr/>
      <dgm:t>
        <a:bodyPr/>
        <a:lstStyle/>
        <a:p>
          <a:r>
            <a:rPr lang="ru-RU" dirty="0"/>
            <a:t>Сервисные компании</a:t>
          </a:r>
        </a:p>
      </dgm:t>
    </dgm:pt>
    <dgm:pt modelId="{76A8D66C-2072-43F8-ACC1-DB36CED52D1E}" type="parTrans" cxnId="{29F5E096-976C-421B-8CCB-E3314F38E85D}">
      <dgm:prSet/>
      <dgm:spPr/>
      <dgm:t>
        <a:bodyPr/>
        <a:lstStyle/>
        <a:p>
          <a:endParaRPr lang="ru-RU"/>
        </a:p>
      </dgm:t>
    </dgm:pt>
    <dgm:pt modelId="{F953F7A5-0182-4B38-9C02-D6558B2FA0D8}" type="sibTrans" cxnId="{29F5E096-976C-421B-8CCB-E3314F38E85D}">
      <dgm:prSet/>
      <dgm:spPr/>
      <dgm:t>
        <a:bodyPr/>
        <a:lstStyle/>
        <a:p>
          <a:endParaRPr lang="ru-RU"/>
        </a:p>
      </dgm:t>
    </dgm:pt>
    <dgm:pt modelId="{210BA1FB-C90B-4EE7-86F2-A0281F9432ED}">
      <dgm:prSet phldrT="[Текст]"/>
      <dgm:spPr/>
      <dgm:t>
        <a:bodyPr/>
        <a:lstStyle/>
        <a:p>
          <a:r>
            <a:rPr lang="ru-RU" dirty="0"/>
            <a:t>Эксперты</a:t>
          </a:r>
        </a:p>
      </dgm:t>
    </dgm:pt>
    <dgm:pt modelId="{8CB9C2F7-BA4E-49E5-A0FF-6E1748B63520}" type="parTrans" cxnId="{3EADB825-CE82-4F83-BC8F-60F91EEC4C25}">
      <dgm:prSet/>
      <dgm:spPr/>
      <dgm:t>
        <a:bodyPr/>
        <a:lstStyle/>
        <a:p>
          <a:endParaRPr lang="ru-RU"/>
        </a:p>
      </dgm:t>
    </dgm:pt>
    <dgm:pt modelId="{654F0616-44B1-45F9-A068-01E194EEEB82}" type="sibTrans" cxnId="{3EADB825-CE82-4F83-BC8F-60F91EEC4C25}">
      <dgm:prSet/>
      <dgm:spPr/>
      <dgm:t>
        <a:bodyPr/>
        <a:lstStyle/>
        <a:p>
          <a:endParaRPr lang="ru-RU"/>
        </a:p>
      </dgm:t>
    </dgm:pt>
    <dgm:pt modelId="{3807BD91-CA20-4C2D-B9EE-29A4CAA9A9A5}">
      <dgm:prSet phldrT="[Текст]"/>
      <dgm:spPr/>
      <dgm:t>
        <a:bodyPr/>
        <a:lstStyle/>
        <a:p>
          <a:r>
            <a:rPr lang="ru-RU" dirty="0"/>
            <a:t>Консультанты</a:t>
          </a:r>
        </a:p>
      </dgm:t>
    </dgm:pt>
    <dgm:pt modelId="{0FEF5379-621B-460B-B01E-1AB9F826DAA7}" type="parTrans" cxnId="{B171CACF-F742-43FA-8322-E2EDD33EBA09}">
      <dgm:prSet/>
      <dgm:spPr/>
      <dgm:t>
        <a:bodyPr/>
        <a:lstStyle/>
        <a:p>
          <a:endParaRPr lang="ru-RU"/>
        </a:p>
      </dgm:t>
    </dgm:pt>
    <dgm:pt modelId="{4204FAEE-E962-4E73-AEA7-4381DB900BE3}" type="sibTrans" cxnId="{B171CACF-F742-43FA-8322-E2EDD33EBA09}">
      <dgm:prSet/>
      <dgm:spPr/>
      <dgm:t>
        <a:bodyPr/>
        <a:lstStyle/>
        <a:p>
          <a:endParaRPr lang="ru-RU"/>
        </a:p>
      </dgm:t>
    </dgm:pt>
    <dgm:pt modelId="{C4C18C42-1F11-4669-8D15-E668ECF3F8FA}">
      <dgm:prSet phldrT="[Текст]"/>
      <dgm:spPr/>
      <dgm:t>
        <a:bodyPr/>
        <a:lstStyle/>
        <a:p>
          <a:r>
            <a:rPr lang="ru-RU" dirty="0"/>
            <a:t>Поставщики</a:t>
          </a:r>
        </a:p>
      </dgm:t>
    </dgm:pt>
    <dgm:pt modelId="{91D1B97F-E665-4B13-AB6A-C88E7628D461}" type="parTrans" cxnId="{8ABCB64D-A45D-4300-A09F-425B9FB386ED}">
      <dgm:prSet/>
      <dgm:spPr/>
      <dgm:t>
        <a:bodyPr/>
        <a:lstStyle/>
        <a:p>
          <a:endParaRPr lang="ru-RU"/>
        </a:p>
      </dgm:t>
    </dgm:pt>
    <dgm:pt modelId="{7A725B88-17B4-4F48-AD33-FDD898BB1850}" type="sibTrans" cxnId="{8ABCB64D-A45D-4300-A09F-425B9FB386ED}">
      <dgm:prSet/>
      <dgm:spPr/>
      <dgm:t>
        <a:bodyPr/>
        <a:lstStyle/>
        <a:p>
          <a:endParaRPr lang="ru-RU"/>
        </a:p>
      </dgm:t>
    </dgm:pt>
    <dgm:pt modelId="{EA0D89E9-A0C7-4AE3-8509-92C936C8A905}" type="asst">
      <dgm:prSet/>
      <dgm:spPr/>
      <dgm:t>
        <a:bodyPr/>
        <a:lstStyle/>
        <a:p>
          <a:pPr rtl="0"/>
          <a:r>
            <a:rPr lang="ru-RU" dirty="0"/>
            <a:t>80% </a:t>
          </a:r>
          <a:r>
            <a:rPr lang="ru-RU" dirty="0">
              <a:latin typeface="Calibri Light" panose="020F0302020204030204"/>
            </a:rPr>
            <a:t>Российские бенефициары</a:t>
          </a:r>
          <a:endParaRPr lang="ru-RU" dirty="0"/>
        </a:p>
      </dgm:t>
    </dgm:pt>
    <dgm:pt modelId="{8B8C462D-9850-4D11-83C1-8B454DD738DB}" type="parTrans" cxnId="{05961177-59CF-4ACB-893E-8B2955B1FE11}">
      <dgm:prSet/>
      <dgm:spPr/>
      <dgm:t>
        <a:bodyPr/>
        <a:lstStyle/>
        <a:p>
          <a:endParaRPr lang="ru-RU"/>
        </a:p>
      </dgm:t>
    </dgm:pt>
    <dgm:pt modelId="{4A32C5EF-FADE-490C-AD69-F7548209CEA9}" type="sibTrans" cxnId="{05961177-59CF-4ACB-893E-8B2955B1FE11}">
      <dgm:prSet/>
      <dgm:spPr/>
      <dgm:t>
        <a:bodyPr/>
        <a:lstStyle/>
        <a:p>
          <a:endParaRPr lang="ru-RU"/>
        </a:p>
      </dgm:t>
    </dgm:pt>
    <dgm:pt modelId="{DA9D69CA-B584-4B00-A9E5-0B887F638387}" type="asst">
      <dgm:prSet/>
      <dgm:spPr/>
      <dgm:t>
        <a:bodyPr/>
        <a:lstStyle/>
        <a:p>
          <a:r>
            <a:rPr lang="ru-RU" dirty="0"/>
            <a:t>20% ИНВЕСТ ФОНД</a:t>
          </a:r>
        </a:p>
      </dgm:t>
    </dgm:pt>
    <dgm:pt modelId="{6AD1B7B1-63D3-4441-80E4-0A72C84AF68E}" type="parTrans" cxnId="{3EF36C04-F10F-474E-B1E2-A6782340950D}">
      <dgm:prSet/>
      <dgm:spPr/>
      <dgm:t>
        <a:bodyPr/>
        <a:lstStyle/>
        <a:p>
          <a:endParaRPr lang="ru-RU"/>
        </a:p>
      </dgm:t>
    </dgm:pt>
    <dgm:pt modelId="{C46BA9C7-443D-4296-AEE6-424D343E59F7}" type="sibTrans" cxnId="{3EF36C04-F10F-474E-B1E2-A6782340950D}">
      <dgm:prSet/>
      <dgm:spPr/>
      <dgm:t>
        <a:bodyPr/>
        <a:lstStyle/>
        <a:p>
          <a:endParaRPr lang="ru-RU"/>
        </a:p>
      </dgm:t>
    </dgm:pt>
    <dgm:pt modelId="{282275EB-F794-42E2-9139-D6C1BFDEFDFD}">
      <dgm:prSet/>
      <dgm:spPr/>
      <dgm:t>
        <a:bodyPr/>
        <a:lstStyle/>
        <a:p>
          <a:r>
            <a:rPr lang="en-US" dirty="0"/>
            <a:t>BIM </a:t>
          </a:r>
          <a:r>
            <a:rPr lang="ru-RU" dirty="0"/>
            <a:t>операторы</a:t>
          </a:r>
        </a:p>
      </dgm:t>
    </dgm:pt>
    <dgm:pt modelId="{761B6039-D481-4048-8E29-4421B0D4C076}" type="parTrans" cxnId="{8E180206-E72E-0044-A34A-4B7BB58E4088}">
      <dgm:prSet/>
      <dgm:spPr/>
      <dgm:t>
        <a:bodyPr/>
        <a:lstStyle/>
        <a:p>
          <a:endParaRPr lang="ru-RU"/>
        </a:p>
      </dgm:t>
    </dgm:pt>
    <dgm:pt modelId="{B28A6D8F-8CD4-496F-BB66-F18B99E78A3C}" type="sibTrans" cxnId="{8E180206-E72E-0044-A34A-4B7BB58E4088}">
      <dgm:prSet/>
      <dgm:spPr/>
      <dgm:t>
        <a:bodyPr/>
        <a:lstStyle/>
        <a:p>
          <a:endParaRPr lang="ru-RU"/>
        </a:p>
      </dgm:t>
    </dgm:pt>
    <dgm:pt modelId="{9C86B5BB-0ADB-467E-8074-354E76EB5A3E}" type="pres">
      <dgm:prSet presAssocID="{53E31B03-805B-4A32-85F2-2EF6F237D75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EB6B5ED-5D8D-49B9-B12D-456A69B8B250}" type="pres">
      <dgm:prSet presAssocID="{0074E5E5-B73A-4CDF-93EA-D032340E6A29}" presName="hierRoot1" presStyleCnt="0">
        <dgm:presLayoutVars>
          <dgm:hierBranch val="init"/>
        </dgm:presLayoutVars>
      </dgm:prSet>
      <dgm:spPr/>
    </dgm:pt>
    <dgm:pt modelId="{59F7B458-7EFE-4F05-8657-93A19D23755F}" type="pres">
      <dgm:prSet presAssocID="{0074E5E5-B73A-4CDF-93EA-D032340E6A29}" presName="rootComposite1" presStyleCnt="0"/>
      <dgm:spPr/>
    </dgm:pt>
    <dgm:pt modelId="{715AD592-F375-4A08-868D-4AC1EE1B7732}" type="pres">
      <dgm:prSet presAssocID="{0074E5E5-B73A-4CDF-93EA-D032340E6A29}" presName="rootText1" presStyleLbl="node0" presStyleIdx="0" presStyleCnt="1" custScaleX="363929">
        <dgm:presLayoutVars>
          <dgm:chPref val="3"/>
        </dgm:presLayoutVars>
      </dgm:prSet>
      <dgm:spPr/>
    </dgm:pt>
    <dgm:pt modelId="{E36C09CE-041A-419A-A095-05A7C0C054B1}" type="pres">
      <dgm:prSet presAssocID="{0074E5E5-B73A-4CDF-93EA-D032340E6A29}" presName="rootConnector1" presStyleLbl="node1" presStyleIdx="0" presStyleCnt="0"/>
      <dgm:spPr/>
    </dgm:pt>
    <dgm:pt modelId="{EA2FC4DC-437A-4153-9EE7-9A0D57261563}" type="pres">
      <dgm:prSet presAssocID="{0074E5E5-B73A-4CDF-93EA-D032340E6A29}" presName="hierChild2" presStyleCnt="0"/>
      <dgm:spPr/>
    </dgm:pt>
    <dgm:pt modelId="{0A169678-23FD-4BAB-9F7D-33DAA72C36FF}" type="pres">
      <dgm:prSet presAssocID="{CAF7C5A2-BD72-4AB6-8C29-AC5CB905D142}" presName="Name37" presStyleLbl="parChTrans1D2" presStyleIdx="0" presStyleCnt="4"/>
      <dgm:spPr/>
    </dgm:pt>
    <dgm:pt modelId="{5884648D-CA77-4A29-884C-519DB0B3B545}" type="pres">
      <dgm:prSet presAssocID="{0B765857-AAF9-49F6-BCB7-00A4AD5B625E}" presName="hierRoot2" presStyleCnt="0">
        <dgm:presLayoutVars>
          <dgm:hierBranch val="init"/>
        </dgm:presLayoutVars>
      </dgm:prSet>
      <dgm:spPr/>
    </dgm:pt>
    <dgm:pt modelId="{74085B77-1678-4726-B257-47AD67A894CB}" type="pres">
      <dgm:prSet presAssocID="{0B765857-AAF9-49F6-BCB7-00A4AD5B625E}" presName="rootComposite" presStyleCnt="0"/>
      <dgm:spPr/>
    </dgm:pt>
    <dgm:pt modelId="{189E29AF-7F76-4250-AFFA-9C1E6452E442}" type="pres">
      <dgm:prSet presAssocID="{0B765857-AAF9-49F6-BCB7-00A4AD5B625E}" presName="rootText" presStyleLbl="node2" presStyleIdx="0" presStyleCnt="2" custScaleX="179543">
        <dgm:presLayoutVars>
          <dgm:chPref val="3"/>
        </dgm:presLayoutVars>
      </dgm:prSet>
      <dgm:spPr/>
    </dgm:pt>
    <dgm:pt modelId="{3B54BABA-D8B6-4C2F-A5F9-4C5A045A073D}" type="pres">
      <dgm:prSet presAssocID="{0B765857-AAF9-49F6-BCB7-00A4AD5B625E}" presName="rootConnector" presStyleLbl="node2" presStyleIdx="0" presStyleCnt="2"/>
      <dgm:spPr/>
    </dgm:pt>
    <dgm:pt modelId="{538DB001-AFE4-4A47-A9E4-FAB6805DF15E}" type="pres">
      <dgm:prSet presAssocID="{0B765857-AAF9-49F6-BCB7-00A4AD5B625E}" presName="hierChild4" presStyleCnt="0"/>
      <dgm:spPr/>
    </dgm:pt>
    <dgm:pt modelId="{A49DFE67-A225-48D6-81B5-DD063270C642}" type="pres">
      <dgm:prSet presAssocID="{761B6039-D481-4048-8E29-4421B0D4C076}" presName="Name37" presStyleLbl="parChTrans1D3" presStyleIdx="0" presStyleCnt="10"/>
      <dgm:spPr/>
    </dgm:pt>
    <dgm:pt modelId="{B56C0E43-F83A-4D45-8B11-0762A0CD9BFB}" type="pres">
      <dgm:prSet presAssocID="{282275EB-F794-42E2-9139-D6C1BFDEFDFD}" presName="hierRoot2" presStyleCnt="0">
        <dgm:presLayoutVars>
          <dgm:hierBranch val="init"/>
        </dgm:presLayoutVars>
      </dgm:prSet>
      <dgm:spPr/>
    </dgm:pt>
    <dgm:pt modelId="{0C20156C-1EA7-4DB3-B686-F249D65AE30E}" type="pres">
      <dgm:prSet presAssocID="{282275EB-F794-42E2-9139-D6C1BFDEFDFD}" presName="rootComposite" presStyleCnt="0"/>
      <dgm:spPr/>
    </dgm:pt>
    <dgm:pt modelId="{710E7438-911C-44AC-B5DE-526B4586CA25}" type="pres">
      <dgm:prSet presAssocID="{282275EB-F794-42E2-9139-D6C1BFDEFDFD}" presName="rootText" presStyleLbl="node3" presStyleIdx="0" presStyleCnt="10" custScaleX="115077">
        <dgm:presLayoutVars>
          <dgm:chPref val="3"/>
        </dgm:presLayoutVars>
      </dgm:prSet>
      <dgm:spPr/>
    </dgm:pt>
    <dgm:pt modelId="{C7D01116-9900-43B2-B6E6-1046D01EB407}" type="pres">
      <dgm:prSet presAssocID="{282275EB-F794-42E2-9139-D6C1BFDEFDFD}" presName="rootConnector" presStyleLbl="node3" presStyleIdx="0" presStyleCnt="10"/>
      <dgm:spPr/>
    </dgm:pt>
    <dgm:pt modelId="{0572B1EC-1A3D-467B-90C6-E62ADB61C13B}" type="pres">
      <dgm:prSet presAssocID="{282275EB-F794-42E2-9139-D6C1BFDEFDFD}" presName="hierChild4" presStyleCnt="0"/>
      <dgm:spPr/>
    </dgm:pt>
    <dgm:pt modelId="{EA49C0A8-79D2-44B7-8AA0-C3A310B67E3E}" type="pres">
      <dgm:prSet presAssocID="{282275EB-F794-42E2-9139-D6C1BFDEFDFD}" presName="hierChild5" presStyleCnt="0"/>
      <dgm:spPr/>
    </dgm:pt>
    <dgm:pt modelId="{E5051CE9-448A-4123-A9A1-1258E0E58DC1}" type="pres">
      <dgm:prSet presAssocID="{6ACD3A91-45F5-4BFA-BE15-F9CFDB1BE034}" presName="Name37" presStyleLbl="parChTrans1D3" presStyleIdx="1" presStyleCnt="10"/>
      <dgm:spPr/>
    </dgm:pt>
    <dgm:pt modelId="{907A4D4A-3723-4A29-9F57-CAEAC5913FCF}" type="pres">
      <dgm:prSet presAssocID="{93157F7E-BAC9-4854-ADBA-E67903A40DC9}" presName="hierRoot2" presStyleCnt="0">
        <dgm:presLayoutVars>
          <dgm:hierBranch val="init"/>
        </dgm:presLayoutVars>
      </dgm:prSet>
      <dgm:spPr/>
    </dgm:pt>
    <dgm:pt modelId="{1EB8BBE4-4D56-4BB8-92BF-342EEA535AB4}" type="pres">
      <dgm:prSet presAssocID="{93157F7E-BAC9-4854-ADBA-E67903A40DC9}" presName="rootComposite" presStyleCnt="0"/>
      <dgm:spPr/>
    </dgm:pt>
    <dgm:pt modelId="{AF39C4F3-8715-46F9-AC40-64374ECA9A87}" type="pres">
      <dgm:prSet presAssocID="{93157F7E-BAC9-4854-ADBA-E67903A40DC9}" presName="rootText" presStyleLbl="node3" presStyleIdx="1" presStyleCnt="10" custScaleX="104463">
        <dgm:presLayoutVars>
          <dgm:chPref val="3"/>
        </dgm:presLayoutVars>
      </dgm:prSet>
      <dgm:spPr/>
    </dgm:pt>
    <dgm:pt modelId="{6F890435-21EC-4E0F-9436-E28AD84F1D61}" type="pres">
      <dgm:prSet presAssocID="{93157F7E-BAC9-4854-ADBA-E67903A40DC9}" presName="rootConnector" presStyleLbl="node3" presStyleIdx="1" presStyleCnt="10"/>
      <dgm:spPr/>
    </dgm:pt>
    <dgm:pt modelId="{7B6A8FEF-B09C-46B7-B7BF-FD5685B2C58D}" type="pres">
      <dgm:prSet presAssocID="{93157F7E-BAC9-4854-ADBA-E67903A40DC9}" presName="hierChild4" presStyleCnt="0"/>
      <dgm:spPr/>
    </dgm:pt>
    <dgm:pt modelId="{7966DD48-C3F2-47F8-80FC-06244E5957AF}" type="pres">
      <dgm:prSet presAssocID="{93157F7E-BAC9-4854-ADBA-E67903A40DC9}" presName="hierChild5" presStyleCnt="0"/>
      <dgm:spPr/>
    </dgm:pt>
    <dgm:pt modelId="{E415AFF5-A296-4577-942D-C0105249B4DC}" type="pres">
      <dgm:prSet presAssocID="{855A6725-8166-447C-9817-C911D2F58CD4}" presName="Name37" presStyleLbl="parChTrans1D3" presStyleIdx="2" presStyleCnt="10"/>
      <dgm:spPr/>
    </dgm:pt>
    <dgm:pt modelId="{AB862C27-28B7-4A61-B8AC-CBA21F7ACFC1}" type="pres">
      <dgm:prSet presAssocID="{13169480-6FB3-4EAD-8FAC-51C798C33863}" presName="hierRoot2" presStyleCnt="0">
        <dgm:presLayoutVars>
          <dgm:hierBranch val="init"/>
        </dgm:presLayoutVars>
      </dgm:prSet>
      <dgm:spPr/>
    </dgm:pt>
    <dgm:pt modelId="{13C3DAB5-6773-4C04-B126-0D21105E623E}" type="pres">
      <dgm:prSet presAssocID="{13169480-6FB3-4EAD-8FAC-51C798C33863}" presName="rootComposite" presStyleCnt="0"/>
      <dgm:spPr/>
    </dgm:pt>
    <dgm:pt modelId="{FA470A3B-6545-45E0-8CF9-44642856BE71}" type="pres">
      <dgm:prSet presAssocID="{13169480-6FB3-4EAD-8FAC-51C798C33863}" presName="rootText" presStyleLbl="node3" presStyleIdx="2" presStyleCnt="10">
        <dgm:presLayoutVars>
          <dgm:chPref val="3"/>
        </dgm:presLayoutVars>
      </dgm:prSet>
      <dgm:spPr/>
    </dgm:pt>
    <dgm:pt modelId="{88F8E34E-7BFB-4F06-AAB1-AF8A733D0323}" type="pres">
      <dgm:prSet presAssocID="{13169480-6FB3-4EAD-8FAC-51C798C33863}" presName="rootConnector" presStyleLbl="node3" presStyleIdx="2" presStyleCnt="10"/>
      <dgm:spPr/>
    </dgm:pt>
    <dgm:pt modelId="{1FF59117-17CC-490A-8AE8-267A2CC2212C}" type="pres">
      <dgm:prSet presAssocID="{13169480-6FB3-4EAD-8FAC-51C798C33863}" presName="hierChild4" presStyleCnt="0"/>
      <dgm:spPr/>
    </dgm:pt>
    <dgm:pt modelId="{34AC405E-D5BB-4D2E-9E2D-423D74223D54}" type="pres">
      <dgm:prSet presAssocID="{13169480-6FB3-4EAD-8FAC-51C798C33863}" presName="hierChild5" presStyleCnt="0"/>
      <dgm:spPr/>
    </dgm:pt>
    <dgm:pt modelId="{BEFC8A69-2A9B-4B0C-9DCB-736F1E7D214C}" type="pres">
      <dgm:prSet presAssocID="{D2950E66-40B3-4A37-BAA3-35EFC36A5039}" presName="Name37" presStyleLbl="parChTrans1D3" presStyleIdx="3" presStyleCnt="10"/>
      <dgm:spPr/>
    </dgm:pt>
    <dgm:pt modelId="{CDB9D1E7-023B-43D5-AC98-69D9386EC1D3}" type="pres">
      <dgm:prSet presAssocID="{D797BD8A-B883-4091-BB55-7B7B4F24CF5E}" presName="hierRoot2" presStyleCnt="0">
        <dgm:presLayoutVars>
          <dgm:hierBranch val="init"/>
        </dgm:presLayoutVars>
      </dgm:prSet>
      <dgm:spPr/>
    </dgm:pt>
    <dgm:pt modelId="{08E911A9-3EFD-4967-BC45-BB983B79BBE8}" type="pres">
      <dgm:prSet presAssocID="{D797BD8A-B883-4091-BB55-7B7B4F24CF5E}" presName="rootComposite" presStyleCnt="0"/>
      <dgm:spPr/>
    </dgm:pt>
    <dgm:pt modelId="{A9391BBB-97A0-4317-8D7C-A8A582AB3A8D}" type="pres">
      <dgm:prSet presAssocID="{D797BD8A-B883-4091-BB55-7B7B4F24CF5E}" presName="rootText" presStyleLbl="node3" presStyleIdx="3" presStyleCnt="10">
        <dgm:presLayoutVars>
          <dgm:chPref val="3"/>
        </dgm:presLayoutVars>
      </dgm:prSet>
      <dgm:spPr/>
    </dgm:pt>
    <dgm:pt modelId="{75C073CB-B63D-4F57-9966-9642C08A8FDE}" type="pres">
      <dgm:prSet presAssocID="{D797BD8A-B883-4091-BB55-7B7B4F24CF5E}" presName="rootConnector" presStyleLbl="node3" presStyleIdx="3" presStyleCnt="10"/>
      <dgm:spPr/>
    </dgm:pt>
    <dgm:pt modelId="{AE9C1757-5DEA-4468-A7BF-8FE24E7EA35F}" type="pres">
      <dgm:prSet presAssocID="{D797BD8A-B883-4091-BB55-7B7B4F24CF5E}" presName="hierChild4" presStyleCnt="0"/>
      <dgm:spPr/>
    </dgm:pt>
    <dgm:pt modelId="{8F1076FA-CEF0-4ECF-9048-087CF0B88FD2}" type="pres">
      <dgm:prSet presAssocID="{D797BD8A-B883-4091-BB55-7B7B4F24CF5E}" presName="hierChild5" presStyleCnt="0"/>
      <dgm:spPr/>
    </dgm:pt>
    <dgm:pt modelId="{AB846178-D864-4AE7-A024-F26A4FC07ACD}" type="pres">
      <dgm:prSet presAssocID="{01C3783C-BBEF-4BD4-8361-EC11DA7D9EA5}" presName="Name37" presStyleLbl="parChTrans1D3" presStyleIdx="4" presStyleCnt="10"/>
      <dgm:spPr/>
    </dgm:pt>
    <dgm:pt modelId="{9A0B2897-FDDF-4E88-B0C1-CDCEC74F3B7F}" type="pres">
      <dgm:prSet presAssocID="{684DC331-819E-4162-94DE-9C9EA387D8C6}" presName="hierRoot2" presStyleCnt="0">
        <dgm:presLayoutVars>
          <dgm:hierBranch val="init"/>
        </dgm:presLayoutVars>
      </dgm:prSet>
      <dgm:spPr/>
    </dgm:pt>
    <dgm:pt modelId="{F2E84B5F-0AEE-4634-B97A-CF824256FAD0}" type="pres">
      <dgm:prSet presAssocID="{684DC331-819E-4162-94DE-9C9EA387D8C6}" presName="rootComposite" presStyleCnt="0"/>
      <dgm:spPr/>
    </dgm:pt>
    <dgm:pt modelId="{DDEBCA01-0347-46BF-9FFF-2BA36782B3A7}" type="pres">
      <dgm:prSet presAssocID="{684DC331-819E-4162-94DE-9C9EA387D8C6}" presName="rootText" presStyleLbl="node3" presStyleIdx="4" presStyleCnt="10">
        <dgm:presLayoutVars>
          <dgm:chPref val="3"/>
        </dgm:presLayoutVars>
      </dgm:prSet>
      <dgm:spPr/>
    </dgm:pt>
    <dgm:pt modelId="{122DAACC-A0E2-434E-A863-D818C1143F0C}" type="pres">
      <dgm:prSet presAssocID="{684DC331-819E-4162-94DE-9C9EA387D8C6}" presName="rootConnector" presStyleLbl="node3" presStyleIdx="4" presStyleCnt="10"/>
      <dgm:spPr/>
    </dgm:pt>
    <dgm:pt modelId="{A3D26937-BCC0-4130-80DA-64831734A424}" type="pres">
      <dgm:prSet presAssocID="{684DC331-819E-4162-94DE-9C9EA387D8C6}" presName="hierChild4" presStyleCnt="0"/>
      <dgm:spPr/>
    </dgm:pt>
    <dgm:pt modelId="{BFC3D2EA-8D45-4812-AB42-A386BA6CD65C}" type="pres">
      <dgm:prSet presAssocID="{684DC331-819E-4162-94DE-9C9EA387D8C6}" presName="hierChild5" presStyleCnt="0"/>
      <dgm:spPr/>
    </dgm:pt>
    <dgm:pt modelId="{FD981F5C-4F11-4851-9E9F-03585B6095FE}" type="pres">
      <dgm:prSet presAssocID="{0B765857-AAF9-49F6-BCB7-00A4AD5B625E}" presName="hierChild5" presStyleCnt="0"/>
      <dgm:spPr/>
    </dgm:pt>
    <dgm:pt modelId="{6954D0C7-9916-44E4-BA25-2B8067B769B4}" type="pres">
      <dgm:prSet presAssocID="{9862A968-E530-4E92-87C6-F28BAD14DA71}" presName="Name37" presStyleLbl="parChTrans1D2" presStyleIdx="1" presStyleCnt="4"/>
      <dgm:spPr/>
    </dgm:pt>
    <dgm:pt modelId="{8AA39AB8-3EB1-41BE-B78B-8DBC2B89EE52}" type="pres">
      <dgm:prSet presAssocID="{7D0F9F5A-5512-4CE3-9C16-B792D76C317F}" presName="hierRoot2" presStyleCnt="0">
        <dgm:presLayoutVars>
          <dgm:hierBranch val="init"/>
        </dgm:presLayoutVars>
      </dgm:prSet>
      <dgm:spPr/>
    </dgm:pt>
    <dgm:pt modelId="{778796DE-5E1D-43A9-846B-A47368E45192}" type="pres">
      <dgm:prSet presAssocID="{7D0F9F5A-5512-4CE3-9C16-B792D76C317F}" presName="rootComposite" presStyleCnt="0"/>
      <dgm:spPr/>
    </dgm:pt>
    <dgm:pt modelId="{0A53121B-730C-4882-A1B3-208752F0092F}" type="pres">
      <dgm:prSet presAssocID="{7D0F9F5A-5512-4CE3-9C16-B792D76C317F}" presName="rootText" presStyleLbl="node2" presStyleIdx="1" presStyleCnt="2" custScaleX="201820">
        <dgm:presLayoutVars>
          <dgm:chPref val="3"/>
        </dgm:presLayoutVars>
      </dgm:prSet>
      <dgm:spPr/>
    </dgm:pt>
    <dgm:pt modelId="{EB651F09-51AA-46FE-8ECC-B8C396690B11}" type="pres">
      <dgm:prSet presAssocID="{7D0F9F5A-5512-4CE3-9C16-B792D76C317F}" presName="rootConnector" presStyleLbl="node2" presStyleIdx="1" presStyleCnt="2"/>
      <dgm:spPr/>
    </dgm:pt>
    <dgm:pt modelId="{A6A2F44C-3AEE-4A32-9BA1-9FA2BC922F80}" type="pres">
      <dgm:prSet presAssocID="{7D0F9F5A-5512-4CE3-9C16-B792D76C317F}" presName="hierChild4" presStyleCnt="0"/>
      <dgm:spPr/>
    </dgm:pt>
    <dgm:pt modelId="{C227EA3D-7DF8-44FA-9C61-F2AA61EC1CDA}" type="pres">
      <dgm:prSet presAssocID="{5E370F21-57B9-4B1F-AD26-79C1409433AF}" presName="Name37" presStyleLbl="parChTrans1D3" presStyleIdx="5" presStyleCnt="10"/>
      <dgm:spPr/>
    </dgm:pt>
    <dgm:pt modelId="{52DC3011-F73C-444E-9AD6-E2F863FF44F9}" type="pres">
      <dgm:prSet presAssocID="{3DD6485A-0A99-45B7-BD33-5B63AB52C1B5}" presName="hierRoot2" presStyleCnt="0">
        <dgm:presLayoutVars>
          <dgm:hierBranch val="init"/>
        </dgm:presLayoutVars>
      </dgm:prSet>
      <dgm:spPr/>
    </dgm:pt>
    <dgm:pt modelId="{8A4D9B2F-41D3-4281-9637-C3B7CF52909B}" type="pres">
      <dgm:prSet presAssocID="{3DD6485A-0A99-45B7-BD33-5B63AB52C1B5}" presName="rootComposite" presStyleCnt="0"/>
      <dgm:spPr/>
    </dgm:pt>
    <dgm:pt modelId="{202C863D-AE6E-4AE7-9DFB-9083327804F3}" type="pres">
      <dgm:prSet presAssocID="{3DD6485A-0A99-45B7-BD33-5B63AB52C1B5}" presName="rootText" presStyleLbl="node3" presStyleIdx="5" presStyleCnt="10">
        <dgm:presLayoutVars>
          <dgm:chPref val="3"/>
        </dgm:presLayoutVars>
      </dgm:prSet>
      <dgm:spPr/>
    </dgm:pt>
    <dgm:pt modelId="{9D5EC1C9-84CA-41F3-8854-814646FE3B8E}" type="pres">
      <dgm:prSet presAssocID="{3DD6485A-0A99-45B7-BD33-5B63AB52C1B5}" presName="rootConnector" presStyleLbl="node3" presStyleIdx="5" presStyleCnt="10"/>
      <dgm:spPr/>
    </dgm:pt>
    <dgm:pt modelId="{AEB1F872-06DA-4496-92BF-BCF77B2288AB}" type="pres">
      <dgm:prSet presAssocID="{3DD6485A-0A99-45B7-BD33-5B63AB52C1B5}" presName="hierChild4" presStyleCnt="0"/>
      <dgm:spPr/>
    </dgm:pt>
    <dgm:pt modelId="{CFCD022F-10D2-4213-9E64-D604D5B37897}" type="pres">
      <dgm:prSet presAssocID="{3DD6485A-0A99-45B7-BD33-5B63AB52C1B5}" presName="hierChild5" presStyleCnt="0"/>
      <dgm:spPr/>
    </dgm:pt>
    <dgm:pt modelId="{DF5D0848-8C68-4FAB-B90E-E0DE6FC69C7B}" type="pres">
      <dgm:prSet presAssocID="{91D1B97F-E665-4B13-AB6A-C88E7628D461}" presName="Name37" presStyleLbl="parChTrans1D3" presStyleIdx="6" presStyleCnt="10"/>
      <dgm:spPr/>
    </dgm:pt>
    <dgm:pt modelId="{988147E7-6BBB-4047-B221-F27A516246FE}" type="pres">
      <dgm:prSet presAssocID="{C4C18C42-1F11-4669-8D15-E668ECF3F8FA}" presName="hierRoot2" presStyleCnt="0">
        <dgm:presLayoutVars>
          <dgm:hierBranch val="init"/>
        </dgm:presLayoutVars>
      </dgm:prSet>
      <dgm:spPr/>
    </dgm:pt>
    <dgm:pt modelId="{6CCA69F8-8171-43DB-B637-2DA75165323A}" type="pres">
      <dgm:prSet presAssocID="{C4C18C42-1F11-4669-8D15-E668ECF3F8FA}" presName="rootComposite" presStyleCnt="0"/>
      <dgm:spPr/>
    </dgm:pt>
    <dgm:pt modelId="{DE326D0F-DF1F-4A99-B030-A0025E50B360}" type="pres">
      <dgm:prSet presAssocID="{C4C18C42-1F11-4669-8D15-E668ECF3F8FA}" presName="rootText" presStyleLbl="node3" presStyleIdx="6" presStyleCnt="10">
        <dgm:presLayoutVars>
          <dgm:chPref val="3"/>
        </dgm:presLayoutVars>
      </dgm:prSet>
      <dgm:spPr/>
    </dgm:pt>
    <dgm:pt modelId="{BAE452FD-FE6F-4AA8-ABF0-D7FAAB2FC75B}" type="pres">
      <dgm:prSet presAssocID="{C4C18C42-1F11-4669-8D15-E668ECF3F8FA}" presName="rootConnector" presStyleLbl="node3" presStyleIdx="6" presStyleCnt="10"/>
      <dgm:spPr/>
    </dgm:pt>
    <dgm:pt modelId="{F0A80A06-AA61-4108-B1BC-7D41711E1756}" type="pres">
      <dgm:prSet presAssocID="{C4C18C42-1F11-4669-8D15-E668ECF3F8FA}" presName="hierChild4" presStyleCnt="0"/>
      <dgm:spPr/>
    </dgm:pt>
    <dgm:pt modelId="{8D07EBA6-7BDC-465B-9CF5-E00A7AD27065}" type="pres">
      <dgm:prSet presAssocID="{C4C18C42-1F11-4669-8D15-E668ECF3F8FA}" presName="hierChild5" presStyleCnt="0"/>
      <dgm:spPr/>
    </dgm:pt>
    <dgm:pt modelId="{2C412D9A-4C80-4ECD-ACBA-33B83E62C259}" type="pres">
      <dgm:prSet presAssocID="{76A8D66C-2072-43F8-ACC1-DB36CED52D1E}" presName="Name37" presStyleLbl="parChTrans1D3" presStyleIdx="7" presStyleCnt="10"/>
      <dgm:spPr/>
    </dgm:pt>
    <dgm:pt modelId="{7FFD35AD-593E-47B6-84FB-DEAC7F5FD46A}" type="pres">
      <dgm:prSet presAssocID="{DA8E0626-9A54-4E88-88AB-65749998E803}" presName="hierRoot2" presStyleCnt="0">
        <dgm:presLayoutVars>
          <dgm:hierBranch val="init"/>
        </dgm:presLayoutVars>
      </dgm:prSet>
      <dgm:spPr/>
    </dgm:pt>
    <dgm:pt modelId="{76923EE8-37E6-4096-9176-BA6896996D3F}" type="pres">
      <dgm:prSet presAssocID="{DA8E0626-9A54-4E88-88AB-65749998E803}" presName="rootComposite" presStyleCnt="0"/>
      <dgm:spPr/>
    </dgm:pt>
    <dgm:pt modelId="{76F18C9B-4A61-4D51-A0F6-8069ABBD3C80}" type="pres">
      <dgm:prSet presAssocID="{DA8E0626-9A54-4E88-88AB-65749998E803}" presName="rootText" presStyleLbl="node3" presStyleIdx="7" presStyleCnt="10">
        <dgm:presLayoutVars>
          <dgm:chPref val="3"/>
        </dgm:presLayoutVars>
      </dgm:prSet>
      <dgm:spPr/>
    </dgm:pt>
    <dgm:pt modelId="{0510E7C7-BCCC-47CA-97B9-A08FE2BC2E16}" type="pres">
      <dgm:prSet presAssocID="{DA8E0626-9A54-4E88-88AB-65749998E803}" presName="rootConnector" presStyleLbl="node3" presStyleIdx="7" presStyleCnt="10"/>
      <dgm:spPr/>
    </dgm:pt>
    <dgm:pt modelId="{DAB0EE17-8458-473A-A7D2-9C829DBD7E57}" type="pres">
      <dgm:prSet presAssocID="{DA8E0626-9A54-4E88-88AB-65749998E803}" presName="hierChild4" presStyleCnt="0"/>
      <dgm:spPr/>
    </dgm:pt>
    <dgm:pt modelId="{3E7D5296-539C-43D8-9DFC-0E1D08C74181}" type="pres">
      <dgm:prSet presAssocID="{DA8E0626-9A54-4E88-88AB-65749998E803}" presName="hierChild5" presStyleCnt="0"/>
      <dgm:spPr/>
    </dgm:pt>
    <dgm:pt modelId="{C1C76C4E-BB28-401A-AD95-BF91DDC459B2}" type="pres">
      <dgm:prSet presAssocID="{0FEF5379-621B-460B-B01E-1AB9F826DAA7}" presName="Name37" presStyleLbl="parChTrans1D3" presStyleIdx="8" presStyleCnt="10"/>
      <dgm:spPr/>
    </dgm:pt>
    <dgm:pt modelId="{F62F251C-324D-4038-AD57-27C75DBE2C08}" type="pres">
      <dgm:prSet presAssocID="{3807BD91-CA20-4C2D-B9EE-29A4CAA9A9A5}" presName="hierRoot2" presStyleCnt="0">
        <dgm:presLayoutVars>
          <dgm:hierBranch val="init"/>
        </dgm:presLayoutVars>
      </dgm:prSet>
      <dgm:spPr/>
    </dgm:pt>
    <dgm:pt modelId="{94C88264-74C9-47E9-ACDB-76B575F63B20}" type="pres">
      <dgm:prSet presAssocID="{3807BD91-CA20-4C2D-B9EE-29A4CAA9A9A5}" presName="rootComposite" presStyleCnt="0"/>
      <dgm:spPr/>
    </dgm:pt>
    <dgm:pt modelId="{EDA9B9FC-C58F-4773-A3AF-16E5E5169FFF}" type="pres">
      <dgm:prSet presAssocID="{3807BD91-CA20-4C2D-B9EE-29A4CAA9A9A5}" presName="rootText" presStyleLbl="node3" presStyleIdx="8" presStyleCnt="10">
        <dgm:presLayoutVars>
          <dgm:chPref val="3"/>
        </dgm:presLayoutVars>
      </dgm:prSet>
      <dgm:spPr/>
    </dgm:pt>
    <dgm:pt modelId="{B5DA7E88-C477-4CB6-906B-9BBB098F7C35}" type="pres">
      <dgm:prSet presAssocID="{3807BD91-CA20-4C2D-B9EE-29A4CAA9A9A5}" presName="rootConnector" presStyleLbl="node3" presStyleIdx="8" presStyleCnt="10"/>
      <dgm:spPr/>
    </dgm:pt>
    <dgm:pt modelId="{F09CD3F1-5170-4ACE-BAEC-90CCD673D547}" type="pres">
      <dgm:prSet presAssocID="{3807BD91-CA20-4C2D-B9EE-29A4CAA9A9A5}" presName="hierChild4" presStyleCnt="0"/>
      <dgm:spPr/>
    </dgm:pt>
    <dgm:pt modelId="{C1C5BDA8-6B99-43F8-9517-E8FE70C90B95}" type="pres">
      <dgm:prSet presAssocID="{3807BD91-CA20-4C2D-B9EE-29A4CAA9A9A5}" presName="hierChild5" presStyleCnt="0"/>
      <dgm:spPr/>
    </dgm:pt>
    <dgm:pt modelId="{6731EACD-FBBB-4706-B110-03289C7D1862}" type="pres">
      <dgm:prSet presAssocID="{8CB9C2F7-BA4E-49E5-A0FF-6E1748B63520}" presName="Name37" presStyleLbl="parChTrans1D3" presStyleIdx="9" presStyleCnt="10"/>
      <dgm:spPr/>
    </dgm:pt>
    <dgm:pt modelId="{E450CFBD-77F5-46EE-A17E-566CB65BECD8}" type="pres">
      <dgm:prSet presAssocID="{210BA1FB-C90B-4EE7-86F2-A0281F9432ED}" presName="hierRoot2" presStyleCnt="0">
        <dgm:presLayoutVars>
          <dgm:hierBranch val="init"/>
        </dgm:presLayoutVars>
      </dgm:prSet>
      <dgm:spPr/>
    </dgm:pt>
    <dgm:pt modelId="{AFD01D1A-A073-4635-B209-67A6B6EE97F0}" type="pres">
      <dgm:prSet presAssocID="{210BA1FB-C90B-4EE7-86F2-A0281F9432ED}" presName="rootComposite" presStyleCnt="0"/>
      <dgm:spPr/>
    </dgm:pt>
    <dgm:pt modelId="{47F58CD0-76A5-46D9-BE95-F11F93BFFD3A}" type="pres">
      <dgm:prSet presAssocID="{210BA1FB-C90B-4EE7-86F2-A0281F9432ED}" presName="rootText" presStyleLbl="node3" presStyleIdx="9" presStyleCnt="10">
        <dgm:presLayoutVars>
          <dgm:chPref val="3"/>
        </dgm:presLayoutVars>
      </dgm:prSet>
      <dgm:spPr/>
    </dgm:pt>
    <dgm:pt modelId="{368C8F0A-6E04-4A4A-BF9E-D56654EE7600}" type="pres">
      <dgm:prSet presAssocID="{210BA1FB-C90B-4EE7-86F2-A0281F9432ED}" presName="rootConnector" presStyleLbl="node3" presStyleIdx="9" presStyleCnt="10"/>
      <dgm:spPr/>
    </dgm:pt>
    <dgm:pt modelId="{256D2323-839D-4F4A-A544-7E3F2C8095F1}" type="pres">
      <dgm:prSet presAssocID="{210BA1FB-C90B-4EE7-86F2-A0281F9432ED}" presName="hierChild4" presStyleCnt="0"/>
      <dgm:spPr/>
    </dgm:pt>
    <dgm:pt modelId="{C8DFD50C-5534-4D23-87F9-D78007A96B93}" type="pres">
      <dgm:prSet presAssocID="{210BA1FB-C90B-4EE7-86F2-A0281F9432ED}" presName="hierChild5" presStyleCnt="0"/>
      <dgm:spPr/>
    </dgm:pt>
    <dgm:pt modelId="{1123C732-AB1A-43DB-9B65-CC9E952B7FE7}" type="pres">
      <dgm:prSet presAssocID="{7D0F9F5A-5512-4CE3-9C16-B792D76C317F}" presName="hierChild5" presStyleCnt="0"/>
      <dgm:spPr/>
    </dgm:pt>
    <dgm:pt modelId="{0E6BA32C-7F37-4E1C-9012-16F6B0B45FF1}" type="pres">
      <dgm:prSet presAssocID="{0074E5E5-B73A-4CDF-93EA-D032340E6A29}" presName="hierChild3" presStyleCnt="0"/>
      <dgm:spPr/>
    </dgm:pt>
    <dgm:pt modelId="{1E68EA4E-FD56-493D-BA00-D601C4241A0F}" type="pres">
      <dgm:prSet presAssocID="{8B8C462D-9850-4D11-83C1-8B454DD738DB}" presName="Name111" presStyleLbl="parChTrans1D2" presStyleIdx="2" presStyleCnt="4"/>
      <dgm:spPr/>
    </dgm:pt>
    <dgm:pt modelId="{C909D3C0-6EBE-45FE-9D45-32FD61598C1A}" type="pres">
      <dgm:prSet presAssocID="{EA0D89E9-A0C7-4AE3-8509-92C936C8A905}" presName="hierRoot3" presStyleCnt="0">
        <dgm:presLayoutVars>
          <dgm:hierBranch val="init"/>
        </dgm:presLayoutVars>
      </dgm:prSet>
      <dgm:spPr/>
    </dgm:pt>
    <dgm:pt modelId="{1A17F9A2-4950-4C0E-8CE6-20C4A4B9B3F6}" type="pres">
      <dgm:prSet presAssocID="{EA0D89E9-A0C7-4AE3-8509-92C936C8A905}" presName="rootComposite3" presStyleCnt="0"/>
      <dgm:spPr/>
    </dgm:pt>
    <dgm:pt modelId="{3420E4B8-DFFF-491E-A8A6-D132E3A6B3B4}" type="pres">
      <dgm:prSet presAssocID="{EA0D89E9-A0C7-4AE3-8509-92C936C8A905}" presName="rootText3" presStyleLbl="asst1" presStyleIdx="0" presStyleCnt="2" custScaleX="175867">
        <dgm:presLayoutVars>
          <dgm:chPref val="3"/>
        </dgm:presLayoutVars>
      </dgm:prSet>
      <dgm:spPr/>
    </dgm:pt>
    <dgm:pt modelId="{5385E8C1-969C-4985-89D9-04D453EE8623}" type="pres">
      <dgm:prSet presAssocID="{EA0D89E9-A0C7-4AE3-8509-92C936C8A905}" presName="rootConnector3" presStyleLbl="asst1" presStyleIdx="0" presStyleCnt="2"/>
      <dgm:spPr/>
    </dgm:pt>
    <dgm:pt modelId="{834D45F0-CBB2-41E9-BEA3-F2E30621B622}" type="pres">
      <dgm:prSet presAssocID="{EA0D89E9-A0C7-4AE3-8509-92C936C8A905}" presName="hierChild6" presStyleCnt="0"/>
      <dgm:spPr/>
    </dgm:pt>
    <dgm:pt modelId="{2206AF2F-E48B-43C1-B7C9-BB28FFF28E86}" type="pres">
      <dgm:prSet presAssocID="{EA0D89E9-A0C7-4AE3-8509-92C936C8A905}" presName="hierChild7" presStyleCnt="0"/>
      <dgm:spPr/>
    </dgm:pt>
    <dgm:pt modelId="{30F0143B-701C-41D8-8A01-D75BAF6D0B9D}" type="pres">
      <dgm:prSet presAssocID="{6AD1B7B1-63D3-4441-80E4-0A72C84AF68E}" presName="Name111" presStyleLbl="parChTrans1D2" presStyleIdx="3" presStyleCnt="4"/>
      <dgm:spPr/>
    </dgm:pt>
    <dgm:pt modelId="{F50DA2C2-DDAA-4A60-81D4-668E9382E91B}" type="pres">
      <dgm:prSet presAssocID="{DA9D69CA-B584-4B00-A9E5-0B887F638387}" presName="hierRoot3" presStyleCnt="0">
        <dgm:presLayoutVars>
          <dgm:hierBranch val="init"/>
        </dgm:presLayoutVars>
      </dgm:prSet>
      <dgm:spPr/>
    </dgm:pt>
    <dgm:pt modelId="{9A93ECE7-836E-4998-BEC6-2C3F5A7CA3ED}" type="pres">
      <dgm:prSet presAssocID="{DA9D69CA-B584-4B00-A9E5-0B887F638387}" presName="rootComposite3" presStyleCnt="0"/>
      <dgm:spPr/>
    </dgm:pt>
    <dgm:pt modelId="{041F390C-E3B2-4445-A073-AA7D1B4C95F8}" type="pres">
      <dgm:prSet presAssocID="{DA9D69CA-B584-4B00-A9E5-0B887F638387}" presName="rootText3" presStyleLbl="asst1" presStyleIdx="1" presStyleCnt="2" custScaleX="183624">
        <dgm:presLayoutVars>
          <dgm:chPref val="3"/>
        </dgm:presLayoutVars>
      </dgm:prSet>
      <dgm:spPr/>
    </dgm:pt>
    <dgm:pt modelId="{346720BB-AFAD-4D69-BBB6-48BEDC6D0D97}" type="pres">
      <dgm:prSet presAssocID="{DA9D69CA-B584-4B00-A9E5-0B887F638387}" presName="rootConnector3" presStyleLbl="asst1" presStyleIdx="1" presStyleCnt="2"/>
      <dgm:spPr/>
    </dgm:pt>
    <dgm:pt modelId="{60D950EC-75EA-4E8C-89F7-B2D15ED9D53F}" type="pres">
      <dgm:prSet presAssocID="{DA9D69CA-B584-4B00-A9E5-0B887F638387}" presName="hierChild6" presStyleCnt="0"/>
      <dgm:spPr/>
    </dgm:pt>
    <dgm:pt modelId="{CAD54D91-807A-4CAD-A8A5-54350541173C}" type="pres">
      <dgm:prSet presAssocID="{DA9D69CA-B584-4B00-A9E5-0B887F638387}" presName="hierChild7" presStyleCnt="0"/>
      <dgm:spPr/>
    </dgm:pt>
  </dgm:ptLst>
  <dgm:cxnLst>
    <dgm:cxn modelId="{3EF36C04-F10F-474E-B1E2-A6782340950D}" srcId="{0074E5E5-B73A-4CDF-93EA-D032340E6A29}" destId="{DA9D69CA-B584-4B00-A9E5-0B887F638387}" srcOrd="3" destOrd="0" parTransId="{6AD1B7B1-63D3-4441-80E4-0A72C84AF68E}" sibTransId="{C46BA9C7-443D-4296-AEE6-424D343E59F7}"/>
    <dgm:cxn modelId="{8E180206-E72E-0044-A34A-4B7BB58E4088}" srcId="{0B765857-AAF9-49F6-BCB7-00A4AD5B625E}" destId="{282275EB-F794-42E2-9139-D6C1BFDEFDFD}" srcOrd="0" destOrd="0" parTransId="{761B6039-D481-4048-8E29-4421B0D4C076}" sibTransId="{B28A6D8F-8CD4-496F-BB66-F18B99E78A3C}"/>
    <dgm:cxn modelId="{3E0DF906-6945-408B-A617-A311DEE60EF1}" srcId="{0074E5E5-B73A-4CDF-93EA-D032340E6A29}" destId="{7D0F9F5A-5512-4CE3-9C16-B792D76C317F}" srcOrd="1" destOrd="0" parTransId="{9862A968-E530-4E92-87C6-F28BAD14DA71}" sibTransId="{38068D96-B8ED-4F0D-A9F5-8BDC025BFEBC}"/>
    <dgm:cxn modelId="{FB1CD50B-CC01-2E4E-9152-354005AD82DB}" type="presOf" srcId="{282275EB-F794-42E2-9139-D6C1BFDEFDFD}" destId="{C7D01116-9900-43B2-B6E6-1046D01EB407}" srcOrd="1" destOrd="0" presId="urn:microsoft.com/office/officeart/2005/8/layout/orgChart1"/>
    <dgm:cxn modelId="{3F64590C-7DC5-6A47-A83B-CCBC00BAAEB6}" type="presOf" srcId="{0B765857-AAF9-49F6-BCB7-00A4AD5B625E}" destId="{3B54BABA-D8B6-4C2F-A5F9-4C5A045A073D}" srcOrd="1" destOrd="0" presId="urn:microsoft.com/office/officeart/2005/8/layout/orgChart1"/>
    <dgm:cxn modelId="{F8EF610F-D21E-4710-8518-544E5A1180C3}" srcId="{53E31B03-805B-4A32-85F2-2EF6F237D75E}" destId="{0074E5E5-B73A-4CDF-93EA-D032340E6A29}" srcOrd="0" destOrd="0" parTransId="{121431CC-96BD-435D-84A6-5977E84951F1}" sibTransId="{CCEB63AA-0F37-48D6-BCF0-64E0CDEA5555}"/>
    <dgm:cxn modelId="{CBBA4C1A-7B25-4C4D-8D45-93B74748DF32}" type="presOf" srcId="{C4C18C42-1F11-4669-8D15-E668ECF3F8FA}" destId="{DE326D0F-DF1F-4A99-B030-A0025E50B360}" srcOrd="0" destOrd="0" presId="urn:microsoft.com/office/officeart/2005/8/layout/orgChart1"/>
    <dgm:cxn modelId="{3EADB825-CE82-4F83-BC8F-60F91EEC4C25}" srcId="{7D0F9F5A-5512-4CE3-9C16-B792D76C317F}" destId="{210BA1FB-C90B-4EE7-86F2-A0281F9432ED}" srcOrd="4" destOrd="0" parTransId="{8CB9C2F7-BA4E-49E5-A0FF-6E1748B63520}" sibTransId="{654F0616-44B1-45F9-A068-01E194EEEB82}"/>
    <dgm:cxn modelId="{77B56626-02E9-4143-97FA-8EAA018C82F7}" type="presOf" srcId="{CAF7C5A2-BD72-4AB6-8C29-AC5CB905D142}" destId="{0A169678-23FD-4BAB-9F7D-33DAA72C36FF}" srcOrd="0" destOrd="0" presId="urn:microsoft.com/office/officeart/2005/8/layout/orgChart1"/>
    <dgm:cxn modelId="{55F2F829-247E-4BC4-B08E-0DE9E859668A}" srcId="{0074E5E5-B73A-4CDF-93EA-D032340E6A29}" destId="{0B765857-AAF9-49F6-BCB7-00A4AD5B625E}" srcOrd="0" destOrd="0" parTransId="{CAF7C5A2-BD72-4AB6-8C29-AC5CB905D142}" sibTransId="{65AA17B6-21C0-4001-8477-8BBFB4EB2EA6}"/>
    <dgm:cxn modelId="{6B25022F-B4C3-CF4C-91D9-DFE6A86C166D}" type="presOf" srcId="{6ACD3A91-45F5-4BFA-BE15-F9CFDB1BE034}" destId="{E5051CE9-448A-4123-A9A1-1258E0E58DC1}" srcOrd="0" destOrd="0" presId="urn:microsoft.com/office/officeart/2005/8/layout/orgChart1"/>
    <dgm:cxn modelId="{2F569434-B678-4540-AD29-548E74E44D49}" type="presOf" srcId="{0074E5E5-B73A-4CDF-93EA-D032340E6A29}" destId="{E36C09CE-041A-419A-A095-05A7C0C054B1}" srcOrd="1" destOrd="0" presId="urn:microsoft.com/office/officeart/2005/8/layout/orgChart1"/>
    <dgm:cxn modelId="{D8DD5039-FCBA-9C45-9DD0-8AB4D2C43C9F}" type="presOf" srcId="{D2950E66-40B3-4A37-BAA3-35EFC36A5039}" destId="{BEFC8A69-2A9B-4B0C-9DCB-736F1E7D214C}" srcOrd="0" destOrd="0" presId="urn:microsoft.com/office/officeart/2005/8/layout/orgChart1"/>
    <dgm:cxn modelId="{BBC2D33C-8640-AE4E-A124-E4CE144B3529}" type="presOf" srcId="{684DC331-819E-4162-94DE-9C9EA387D8C6}" destId="{122DAACC-A0E2-434E-A863-D818C1143F0C}" srcOrd="1" destOrd="0" presId="urn:microsoft.com/office/officeart/2005/8/layout/orgChart1"/>
    <dgm:cxn modelId="{20F9B43E-8567-7949-9DF8-4D2E3FF21A2B}" type="presOf" srcId="{0074E5E5-B73A-4CDF-93EA-D032340E6A29}" destId="{715AD592-F375-4A08-868D-4AC1EE1B7732}" srcOrd="0" destOrd="0" presId="urn:microsoft.com/office/officeart/2005/8/layout/orgChart1"/>
    <dgm:cxn modelId="{75F6E15B-B3B4-4BD3-B937-2DA81BEACC1A}" srcId="{7D0F9F5A-5512-4CE3-9C16-B792D76C317F}" destId="{3DD6485A-0A99-45B7-BD33-5B63AB52C1B5}" srcOrd="0" destOrd="0" parTransId="{5E370F21-57B9-4B1F-AD26-79C1409433AF}" sibTransId="{48F143A5-F72B-4B68-ACC5-B182520D2CB0}"/>
    <dgm:cxn modelId="{0FDF3B5F-6534-7247-A5CA-C99BA2469258}" type="presOf" srcId="{7D0F9F5A-5512-4CE3-9C16-B792D76C317F}" destId="{EB651F09-51AA-46FE-8ECC-B8C396690B11}" srcOrd="1" destOrd="0" presId="urn:microsoft.com/office/officeart/2005/8/layout/orgChart1"/>
    <dgm:cxn modelId="{0B4C4862-D343-324D-8A1A-B19A06CD4B9C}" type="presOf" srcId="{761B6039-D481-4048-8E29-4421B0D4C076}" destId="{A49DFE67-A225-48D6-81B5-DD063270C642}" srcOrd="0" destOrd="0" presId="urn:microsoft.com/office/officeart/2005/8/layout/orgChart1"/>
    <dgm:cxn modelId="{71039167-F748-BD43-B906-C0C3D90B9E0C}" type="presOf" srcId="{DA8E0626-9A54-4E88-88AB-65749998E803}" destId="{76F18C9B-4A61-4D51-A0F6-8069ABBD3C80}" srcOrd="0" destOrd="0" presId="urn:microsoft.com/office/officeart/2005/8/layout/orgChart1"/>
    <dgm:cxn modelId="{16BAED4C-927A-FA41-BDAD-AA210DBFEF3A}" type="presOf" srcId="{8B8C462D-9850-4D11-83C1-8B454DD738DB}" destId="{1E68EA4E-FD56-493D-BA00-D601C4241A0F}" srcOrd="0" destOrd="0" presId="urn:microsoft.com/office/officeart/2005/8/layout/orgChart1"/>
    <dgm:cxn modelId="{8ABCB64D-A45D-4300-A09F-425B9FB386ED}" srcId="{7D0F9F5A-5512-4CE3-9C16-B792D76C317F}" destId="{C4C18C42-1F11-4669-8D15-E668ECF3F8FA}" srcOrd="1" destOrd="0" parTransId="{91D1B97F-E665-4B13-AB6A-C88E7628D461}" sibTransId="{7A725B88-17B4-4F48-AD33-FDD898BB1850}"/>
    <dgm:cxn modelId="{CC47D94E-7AD1-1F4E-8996-E9BD59B259B5}" type="presOf" srcId="{6AD1B7B1-63D3-4441-80E4-0A72C84AF68E}" destId="{30F0143B-701C-41D8-8A01-D75BAF6D0B9D}" srcOrd="0" destOrd="0" presId="urn:microsoft.com/office/officeart/2005/8/layout/orgChart1"/>
    <dgm:cxn modelId="{1E456C51-264A-4F41-87BF-DDB394CB597B}" type="presOf" srcId="{C4C18C42-1F11-4669-8D15-E668ECF3F8FA}" destId="{BAE452FD-FE6F-4AA8-ABF0-D7FAAB2FC75B}" srcOrd="1" destOrd="0" presId="urn:microsoft.com/office/officeart/2005/8/layout/orgChart1"/>
    <dgm:cxn modelId="{C9124756-97E2-8C47-AD29-566165E8D4FE}" type="presOf" srcId="{EA0D89E9-A0C7-4AE3-8509-92C936C8A905}" destId="{5385E8C1-969C-4985-89D9-04D453EE8623}" srcOrd="1" destOrd="0" presId="urn:microsoft.com/office/officeart/2005/8/layout/orgChart1"/>
    <dgm:cxn modelId="{2B49E856-5903-4283-9A90-4194ABEC91AA}" srcId="{0B765857-AAF9-49F6-BCB7-00A4AD5B625E}" destId="{684DC331-819E-4162-94DE-9C9EA387D8C6}" srcOrd="4" destOrd="0" parTransId="{01C3783C-BBEF-4BD4-8361-EC11DA7D9EA5}" sibTransId="{12EFF256-E70D-4873-867A-86A6848E9715}"/>
    <dgm:cxn modelId="{05961177-59CF-4ACB-893E-8B2955B1FE11}" srcId="{0074E5E5-B73A-4CDF-93EA-D032340E6A29}" destId="{EA0D89E9-A0C7-4AE3-8509-92C936C8A905}" srcOrd="2" destOrd="0" parTransId="{8B8C462D-9850-4D11-83C1-8B454DD738DB}" sibTransId="{4A32C5EF-FADE-490C-AD69-F7548209CEA9}"/>
    <dgm:cxn modelId="{359BF058-DB1F-8F44-9B1C-CC54B9860DDB}" type="presOf" srcId="{3807BD91-CA20-4C2D-B9EE-29A4CAA9A9A5}" destId="{EDA9B9FC-C58F-4773-A3AF-16E5E5169FFF}" srcOrd="0" destOrd="0" presId="urn:microsoft.com/office/officeart/2005/8/layout/orgChart1"/>
    <dgm:cxn modelId="{DFB9B859-5962-AE45-AE57-413DFA5596F7}" type="presOf" srcId="{282275EB-F794-42E2-9139-D6C1BFDEFDFD}" destId="{710E7438-911C-44AC-B5DE-526B4586CA25}" srcOrd="0" destOrd="0" presId="urn:microsoft.com/office/officeart/2005/8/layout/orgChart1"/>
    <dgm:cxn modelId="{60A9CF7C-FFEC-304F-BA9A-10BA20E84440}" type="presOf" srcId="{D797BD8A-B883-4091-BB55-7B7B4F24CF5E}" destId="{75C073CB-B63D-4F57-9966-9642C08A8FDE}" srcOrd="1" destOrd="0" presId="urn:microsoft.com/office/officeart/2005/8/layout/orgChart1"/>
    <dgm:cxn modelId="{F3237F80-F3C4-304B-8119-B9C017174A42}" type="presOf" srcId="{13169480-6FB3-4EAD-8FAC-51C798C33863}" destId="{FA470A3B-6545-45E0-8CF9-44642856BE71}" srcOrd="0" destOrd="0" presId="urn:microsoft.com/office/officeart/2005/8/layout/orgChart1"/>
    <dgm:cxn modelId="{46E6F884-122D-D24B-B083-45C4DE160B64}" type="presOf" srcId="{8CB9C2F7-BA4E-49E5-A0FF-6E1748B63520}" destId="{6731EACD-FBBB-4706-B110-03289C7D1862}" srcOrd="0" destOrd="0" presId="urn:microsoft.com/office/officeart/2005/8/layout/orgChart1"/>
    <dgm:cxn modelId="{34A03F8B-E234-BF41-8716-35BCAFAC008B}" type="presOf" srcId="{DA9D69CA-B584-4B00-A9E5-0B887F638387}" destId="{346720BB-AFAD-4D69-BBB6-48BEDC6D0D97}" srcOrd="1" destOrd="0" presId="urn:microsoft.com/office/officeart/2005/8/layout/orgChart1"/>
    <dgm:cxn modelId="{7A07C78B-CC6D-9B42-8D3B-74C00136411D}" type="presOf" srcId="{855A6725-8166-447C-9817-C911D2F58CD4}" destId="{E415AFF5-A296-4577-942D-C0105249B4DC}" srcOrd="0" destOrd="0" presId="urn:microsoft.com/office/officeart/2005/8/layout/orgChart1"/>
    <dgm:cxn modelId="{ECE1788C-1950-C74A-AAD2-9DD2FC860D98}" type="presOf" srcId="{DA8E0626-9A54-4E88-88AB-65749998E803}" destId="{0510E7C7-BCCC-47CA-97B9-A08FE2BC2E16}" srcOrd="1" destOrd="0" presId="urn:microsoft.com/office/officeart/2005/8/layout/orgChart1"/>
    <dgm:cxn modelId="{29F5E096-976C-421B-8CCB-E3314F38E85D}" srcId="{7D0F9F5A-5512-4CE3-9C16-B792D76C317F}" destId="{DA8E0626-9A54-4E88-88AB-65749998E803}" srcOrd="2" destOrd="0" parTransId="{76A8D66C-2072-43F8-ACC1-DB36CED52D1E}" sibTransId="{F953F7A5-0182-4B38-9C02-D6558B2FA0D8}"/>
    <dgm:cxn modelId="{1C49ED96-44CC-2746-882A-1526C43B168E}" type="presOf" srcId="{EA0D89E9-A0C7-4AE3-8509-92C936C8A905}" destId="{3420E4B8-DFFF-491E-A8A6-D132E3A6B3B4}" srcOrd="0" destOrd="0" presId="urn:microsoft.com/office/officeart/2005/8/layout/orgChart1"/>
    <dgm:cxn modelId="{12712B9F-05BD-DE40-BAE4-6F6947DB14A6}" type="presOf" srcId="{93157F7E-BAC9-4854-ADBA-E67903A40DC9}" destId="{AF39C4F3-8715-46F9-AC40-64374ECA9A87}" srcOrd="0" destOrd="0" presId="urn:microsoft.com/office/officeart/2005/8/layout/orgChart1"/>
    <dgm:cxn modelId="{23B7B3A5-EB11-E946-8961-CDABAFFDAE42}" type="presOf" srcId="{93157F7E-BAC9-4854-ADBA-E67903A40DC9}" destId="{6F890435-21EC-4E0F-9436-E28AD84F1D61}" srcOrd="1" destOrd="0" presId="urn:microsoft.com/office/officeart/2005/8/layout/orgChart1"/>
    <dgm:cxn modelId="{10E79BA9-357F-4201-A832-1A1084952FC5}" srcId="{0B765857-AAF9-49F6-BCB7-00A4AD5B625E}" destId="{D797BD8A-B883-4091-BB55-7B7B4F24CF5E}" srcOrd="3" destOrd="0" parTransId="{D2950E66-40B3-4A37-BAA3-35EFC36A5039}" sibTransId="{29389A03-A0C1-4582-8D65-01951F2D1061}"/>
    <dgm:cxn modelId="{752F96AB-3461-5A42-809D-00D8DCFDF05C}" type="presOf" srcId="{DA9D69CA-B584-4B00-A9E5-0B887F638387}" destId="{041F390C-E3B2-4445-A073-AA7D1B4C95F8}" srcOrd="0" destOrd="0" presId="urn:microsoft.com/office/officeart/2005/8/layout/orgChart1"/>
    <dgm:cxn modelId="{08802AAC-2E6C-0642-8DC1-B7D729C2CCFB}" type="presOf" srcId="{5E370F21-57B9-4B1F-AD26-79C1409433AF}" destId="{C227EA3D-7DF8-44FA-9C61-F2AA61EC1CDA}" srcOrd="0" destOrd="0" presId="urn:microsoft.com/office/officeart/2005/8/layout/orgChart1"/>
    <dgm:cxn modelId="{52D596AD-46CD-5941-86E6-DDF44C957CA5}" type="presOf" srcId="{D797BD8A-B883-4091-BB55-7B7B4F24CF5E}" destId="{A9391BBB-97A0-4317-8D7C-A8A582AB3A8D}" srcOrd="0" destOrd="0" presId="urn:microsoft.com/office/officeart/2005/8/layout/orgChart1"/>
    <dgm:cxn modelId="{7A00C1B9-E478-BE42-ADE6-395854A6D04A}" type="presOf" srcId="{3807BD91-CA20-4C2D-B9EE-29A4CAA9A9A5}" destId="{B5DA7E88-C477-4CB6-906B-9BBB098F7C35}" srcOrd="1" destOrd="0" presId="urn:microsoft.com/office/officeart/2005/8/layout/orgChart1"/>
    <dgm:cxn modelId="{2C530ABA-53BA-B240-991B-A013CD833670}" type="presOf" srcId="{0FEF5379-621B-460B-B01E-1AB9F826DAA7}" destId="{C1C76C4E-BB28-401A-AD95-BF91DDC459B2}" srcOrd="0" destOrd="0" presId="urn:microsoft.com/office/officeart/2005/8/layout/orgChart1"/>
    <dgm:cxn modelId="{A6FA7FBE-4B74-49FD-8E2F-F9AF0E019D12}" srcId="{0B765857-AAF9-49F6-BCB7-00A4AD5B625E}" destId="{93157F7E-BAC9-4854-ADBA-E67903A40DC9}" srcOrd="1" destOrd="0" parTransId="{6ACD3A91-45F5-4BFA-BE15-F9CFDB1BE034}" sibTransId="{2EE4FA96-5FC3-423F-A810-1FDD76646ABA}"/>
    <dgm:cxn modelId="{B27B35C6-6C65-B741-BD94-14926786E836}" type="presOf" srcId="{210BA1FB-C90B-4EE7-86F2-A0281F9432ED}" destId="{368C8F0A-6E04-4A4A-BF9E-D56654EE7600}" srcOrd="1" destOrd="0" presId="urn:microsoft.com/office/officeart/2005/8/layout/orgChart1"/>
    <dgm:cxn modelId="{C1000CC8-D12E-C545-90A2-75A7F5C95600}" type="presOf" srcId="{76A8D66C-2072-43F8-ACC1-DB36CED52D1E}" destId="{2C412D9A-4C80-4ECD-ACBA-33B83E62C259}" srcOrd="0" destOrd="0" presId="urn:microsoft.com/office/officeart/2005/8/layout/orgChart1"/>
    <dgm:cxn modelId="{B171CACF-F742-43FA-8322-E2EDD33EBA09}" srcId="{7D0F9F5A-5512-4CE3-9C16-B792D76C317F}" destId="{3807BD91-CA20-4C2D-B9EE-29A4CAA9A9A5}" srcOrd="3" destOrd="0" parTransId="{0FEF5379-621B-460B-B01E-1AB9F826DAA7}" sibTransId="{4204FAEE-E962-4E73-AEA7-4381DB900BE3}"/>
    <dgm:cxn modelId="{1E7107D1-F40B-4ABE-9260-96513D84B468}" srcId="{0B765857-AAF9-49F6-BCB7-00A4AD5B625E}" destId="{13169480-6FB3-4EAD-8FAC-51C798C33863}" srcOrd="2" destOrd="0" parTransId="{855A6725-8166-447C-9817-C911D2F58CD4}" sibTransId="{6D628849-CD94-427B-8A41-FAAA7C297BCB}"/>
    <dgm:cxn modelId="{768834D3-F76F-DA40-AB45-02E8B8D550C4}" type="presOf" srcId="{0B765857-AAF9-49F6-BCB7-00A4AD5B625E}" destId="{189E29AF-7F76-4250-AFFA-9C1E6452E442}" srcOrd="0" destOrd="0" presId="urn:microsoft.com/office/officeart/2005/8/layout/orgChart1"/>
    <dgm:cxn modelId="{0B1374D3-5F48-B84E-A2DF-7B868DBD5ED9}" type="presOf" srcId="{210BA1FB-C90B-4EE7-86F2-A0281F9432ED}" destId="{47F58CD0-76A5-46D9-BE95-F11F93BFFD3A}" srcOrd="0" destOrd="0" presId="urn:microsoft.com/office/officeart/2005/8/layout/orgChart1"/>
    <dgm:cxn modelId="{B18ED3D9-8F28-3148-ABAE-622893379AA4}" type="presOf" srcId="{3DD6485A-0A99-45B7-BD33-5B63AB52C1B5}" destId="{202C863D-AE6E-4AE7-9DFB-9083327804F3}" srcOrd="0" destOrd="0" presId="urn:microsoft.com/office/officeart/2005/8/layout/orgChart1"/>
    <dgm:cxn modelId="{8B985FDA-45DA-1649-A4AC-0B85DC6B4CAB}" type="presOf" srcId="{3DD6485A-0A99-45B7-BD33-5B63AB52C1B5}" destId="{9D5EC1C9-84CA-41F3-8854-814646FE3B8E}" srcOrd="1" destOrd="0" presId="urn:microsoft.com/office/officeart/2005/8/layout/orgChart1"/>
    <dgm:cxn modelId="{419D00DF-2337-1C43-803B-605EC4EE4A93}" type="presOf" srcId="{7D0F9F5A-5512-4CE3-9C16-B792D76C317F}" destId="{0A53121B-730C-4882-A1B3-208752F0092F}" srcOrd="0" destOrd="0" presId="urn:microsoft.com/office/officeart/2005/8/layout/orgChart1"/>
    <dgm:cxn modelId="{52ADC0E5-0554-684C-BA1E-B2E9A36F14B1}" type="presOf" srcId="{01C3783C-BBEF-4BD4-8361-EC11DA7D9EA5}" destId="{AB846178-D864-4AE7-A024-F26A4FC07ACD}" srcOrd="0" destOrd="0" presId="urn:microsoft.com/office/officeart/2005/8/layout/orgChart1"/>
    <dgm:cxn modelId="{DFE8B1E6-6AAD-604B-98CD-B70ED27221B6}" type="presOf" srcId="{9862A968-E530-4E92-87C6-F28BAD14DA71}" destId="{6954D0C7-9916-44E4-BA25-2B8067B769B4}" srcOrd="0" destOrd="0" presId="urn:microsoft.com/office/officeart/2005/8/layout/orgChart1"/>
    <dgm:cxn modelId="{DE2978F1-8B82-C043-AF5D-005FEA1B2668}" type="presOf" srcId="{91D1B97F-E665-4B13-AB6A-C88E7628D461}" destId="{DF5D0848-8C68-4FAB-B90E-E0DE6FC69C7B}" srcOrd="0" destOrd="0" presId="urn:microsoft.com/office/officeart/2005/8/layout/orgChart1"/>
    <dgm:cxn modelId="{E10C0FFC-80B4-4E86-9E4C-4B5AAFC14E18}" type="presOf" srcId="{53E31B03-805B-4A32-85F2-2EF6F237D75E}" destId="{9C86B5BB-0ADB-467E-8074-354E76EB5A3E}" srcOrd="0" destOrd="0" presId="urn:microsoft.com/office/officeart/2005/8/layout/orgChart1"/>
    <dgm:cxn modelId="{56D66AFC-455F-994F-93F4-AF823D4A7D9E}" type="presOf" srcId="{684DC331-819E-4162-94DE-9C9EA387D8C6}" destId="{DDEBCA01-0347-46BF-9FFF-2BA36782B3A7}" srcOrd="0" destOrd="0" presId="urn:microsoft.com/office/officeart/2005/8/layout/orgChart1"/>
    <dgm:cxn modelId="{1DF0A5FE-A754-EE48-9BBB-34D2D42B44A9}" type="presOf" srcId="{13169480-6FB3-4EAD-8FAC-51C798C33863}" destId="{88F8E34E-7BFB-4F06-AAB1-AF8A733D0323}" srcOrd="1" destOrd="0" presId="urn:microsoft.com/office/officeart/2005/8/layout/orgChart1"/>
    <dgm:cxn modelId="{1A4022C1-760D-EE4F-B6E0-1D772AA60844}" type="presParOf" srcId="{9C86B5BB-0ADB-467E-8074-354E76EB5A3E}" destId="{CEB6B5ED-5D8D-49B9-B12D-456A69B8B250}" srcOrd="0" destOrd="0" presId="urn:microsoft.com/office/officeart/2005/8/layout/orgChart1"/>
    <dgm:cxn modelId="{EDD76171-1DCF-9346-A195-00F1BC53F787}" type="presParOf" srcId="{CEB6B5ED-5D8D-49B9-B12D-456A69B8B250}" destId="{59F7B458-7EFE-4F05-8657-93A19D23755F}" srcOrd="0" destOrd="0" presId="urn:microsoft.com/office/officeart/2005/8/layout/orgChart1"/>
    <dgm:cxn modelId="{3A953FB1-C090-954F-B5B5-A42950854C37}" type="presParOf" srcId="{59F7B458-7EFE-4F05-8657-93A19D23755F}" destId="{715AD592-F375-4A08-868D-4AC1EE1B7732}" srcOrd="0" destOrd="0" presId="urn:microsoft.com/office/officeart/2005/8/layout/orgChart1"/>
    <dgm:cxn modelId="{E79EE0D0-DE76-9E4C-B91D-6AE041F522DA}" type="presParOf" srcId="{59F7B458-7EFE-4F05-8657-93A19D23755F}" destId="{E36C09CE-041A-419A-A095-05A7C0C054B1}" srcOrd="1" destOrd="0" presId="urn:microsoft.com/office/officeart/2005/8/layout/orgChart1"/>
    <dgm:cxn modelId="{9F19D54D-B982-0C49-9224-D34AE4E019B1}" type="presParOf" srcId="{CEB6B5ED-5D8D-49B9-B12D-456A69B8B250}" destId="{EA2FC4DC-437A-4153-9EE7-9A0D57261563}" srcOrd="1" destOrd="0" presId="urn:microsoft.com/office/officeart/2005/8/layout/orgChart1"/>
    <dgm:cxn modelId="{1ECBA809-A01E-5645-892F-9BD1E0A74541}" type="presParOf" srcId="{EA2FC4DC-437A-4153-9EE7-9A0D57261563}" destId="{0A169678-23FD-4BAB-9F7D-33DAA72C36FF}" srcOrd="0" destOrd="0" presId="urn:microsoft.com/office/officeart/2005/8/layout/orgChart1"/>
    <dgm:cxn modelId="{B67E90E2-DE07-1847-A5C7-7F07BD82A3EC}" type="presParOf" srcId="{EA2FC4DC-437A-4153-9EE7-9A0D57261563}" destId="{5884648D-CA77-4A29-884C-519DB0B3B545}" srcOrd="1" destOrd="0" presId="urn:microsoft.com/office/officeart/2005/8/layout/orgChart1"/>
    <dgm:cxn modelId="{815DD318-C61F-4845-8208-FAF18438C6E0}" type="presParOf" srcId="{5884648D-CA77-4A29-884C-519DB0B3B545}" destId="{74085B77-1678-4726-B257-47AD67A894CB}" srcOrd="0" destOrd="0" presId="urn:microsoft.com/office/officeart/2005/8/layout/orgChart1"/>
    <dgm:cxn modelId="{674E9F3D-82AE-674B-87A7-65BACEFF35B0}" type="presParOf" srcId="{74085B77-1678-4726-B257-47AD67A894CB}" destId="{189E29AF-7F76-4250-AFFA-9C1E6452E442}" srcOrd="0" destOrd="0" presId="urn:microsoft.com/office/officeart/2005/8/layout/orgChart1"/>
    <dgm:cxn modelId="{F10571F6-CC8E-E344-83B7-F04F4F9D3149}" type="presParOf" srcId="{74085B77-1678-4726-B257-47AD67A894CB}" destId="{3B54BABA-D8B6-4C2F-A5F9-4C5A045A073D}" srcOrd="1" destOrd="0" presId="urn:microsoft.com/office/officeart/2005/8/layout/orgChart1"/>
    <dgm:cxn modelId="{A95DE4FE-217B-A145-9D19-E2427D6E2E02}" type="presParOf" srcId="{5884648D-CA77-4A29-884C-519DB0B3B545}" destId="{538DB001-AFE4-4A47-A9E4-FAB6805DF15E}" srcOrd="1" destOrd="0" presId="urn:microsoft.com/office/officeart/2005/8/layout/orgChart1"/>
    <dgm:cxn modelId="{60F675A5-CBB0-834E-BD30-7751B21DFF85}" type="presParOf" srcId="{538DB001-AFE4-4A47-A9E4-FAB6805DF15E}" destId="{A49DFE67-A225-48D6-81B5-DD063270C642}" srcOrd="0" destOrd="0" presId="urn:microsoft.com/office/officeart/2005/8/layout/orgChart1"/>
    <dgm:cxn modelId="{4186A3B4-4533-554F-953C-27A280B8E842}" type="presParOf" srcId="{538DB001-AFE4-4A47-A9E4-FAB6805DF15E}" destId="{B56C0E43-F83A-4D45-8B11-0762A0CD9BFB}" srcOrd="1" destOrd="0" presId="urn:microsoft.com/office/officeart/2005/8/layout/orgChart1"/>
    <dgm:cxn modelId="{F6998D32-5114-7648-8106-18FC66679577}" type="presParOf" srcId="{B56C0E43-F83A-4D45-8B11-0762A0CD9BFB}" destId="{0C20156C-1EA7-4DB3-B686-F249D65AE30E}" srcOrd="0" destOrd="0" presId="urn:microsoft.com/office/officeart/2005/8/layout/orgChart1"/>
    <dgm:cxn modelId="{D05F0607-87BF-B743-B4C3-AB767A75ADC1}" type="presParOf" srcId="{0C20156C-1EA7-4DB3-B686-F249D65AE30E}" destId="{710E7438-911C-44AC-B5DE-526B4586CA25}" srcOrd="0" destOrd="0" presId="urn:microsoft.com/office/officeart/2005/8/layout/orgChart1"/>
    <dgm:cxn modelId="{BC2CF994-B954-884C-B1DE-684E51E57A1E}" type="presParOf" srcId="{0C20156C-1EA7-4DB3-B686-F249D65AE30E}" destId="{C7D01116-9900-43B2-B6E6-1046D01EB407}" srcOrd="1" destOrd="0" presId="urn:microsoft.com/office/officeart/2005/8/layout/orgChart1"/>
    <dgm:cxn modelId="{3B349F2C-76AB-5840-8641-6D89A1AFA877}" type="presParOf" srcId="{B56C0E43-F83A-4D45-8B11-0762A0CD9BFB}" destId="{0572B1EC-1A3D-467B-90C6-E62ADB61C13B}" srcOrd="1" destOrd="0" presId="urn:microsoft.com/office/officeart/2005/8/layout/orgChart1"/>
    <dgm:cxn modelId="{567022E1-2760-F246-BFC1-A53E76739783}" type="presParOf" srcId="{B56C0E43-F83A-4D45-8B11-0762A0CD9BFB}" destId="{EA49C0A8-79D2-44B7-8AA0-C3A310B67E3E}" srcOrd="2" destOrd="0" presId="urn:microsoft.com/office/officeart/2005/8/layout/orgChart1"/>
    <dgm:cxn modelId="{509A2EC6-F6A7-D848-A352-237565A39E9E}" type="presParOf" srcId="{538DB001-AFE4-4A47-A9E4-FAB6805DF15E}" destId="{E5051CE9-448A-4123-A9A1-1258E0E58DC1}" srcOrd="2" destOrd="0" presId="urn:microsoft.com/office/officeart/2005/8/layout/orgChart1"/>
    <dgm:cxn modelId="{4C5ABD73-A535-8E49-B568-C8AED6E693F6}" type="presParOf" srcId="{538DB001-AFE4-4A47-A9E4-FAB6805DF15E}" destId="{907A4D4A-3723-4A29-9F57-CAEAC5913FCF}" srcOrd="3" destOrd="0" presId="urn:microsoft.com/office/officeart/2005/8/layout/orgChart1"/>
    <dgm:cxn modelId="{8B6CBD44-6F41-C84B-814B-4CA568FD21A8}" type="presParOf" srcId="{907A4D4A-3723-4A29-9F57-CAEAC5913FCF}" destId="{1EB8BBE4-4D56-4BB8-92BF-342EEA535AB4}" srcOrd="0" destOrd="0" presId="urn:microsoft.com/office/officeart/2005/8/layout/orgChart1"/>
    <dgm:cxn modelId="{2BF3F803-8F3F-3B4D-B65D-709EE71B5B74}" type="presParOf" srcId="{1EB8BBE4-4D56-4BB8-92BF-342EEA535AB4}" destId="{AF39C4F3-8715-46F9-AC40-64374ECA9A87}" srcOrd="0" destOrd="0" presId="urn:microsoft.com/office/officeart/2005/8/layout/orgChart1"/>
    <dgm:cxn modelId="{93D94F4B-BAFD-0F4C-B64D-AC9658915696}" type="presParOf" srcId="{1EB8BBE4-4D56-4BB8-92BF-342EEA535AB4}" destId="{6F890435-21EC-4E0F-9436-E28AD84F1D61}" srcOrd="1" destOrd="0" presId="urn:microsoft.com/office/officeart/2005/8/layout/orgChart1"/>
    <dgm:cxn modelId="{C3069380-02DE-CB4E-A551-325E220050E9}" type="presParOf" srcId="{907A4D4A-3723-4A29-9F57-CAEAC5913FCF}" destId="{7B6A8FEF-B09C-46B7-B7BF-FD5685B2C58D}" srcOrd="1" destOrd="0" presId="urn:microsoft.com/office/officeart/2005/8/layout/orgChart1"/>
    <dgm:cxn modelId="{5342EF1E-ADD3-9244-A986-88672DBAA2F0}" type="presParOf" srcId="{907A4D4A-3723-4A29-9F57-CAEAC5913FCF}" destId="{7966DD48-C3F2-47F8-80FC-06244E5957AF}" srcOrd="2" destOrd="0" presId="urn:microsoft.com/office/officeart/2005/8/layout/orgChart1"/>
    <dgm:cxn modelId="{8E992FBC-B992-0943-B93F-C59BB089F3FD}" type="presParOf" srcId="{538DB001-AFE4-4A47-A9E4-FAB6805DF15E}" destId="{E415AFF5-A296-4577-942D-C0105249B4DC}" srcOrd="4" destOrd="0" presId="urn:microsoft.com/office/officeart/2005/8/layout/orgChart1"/>
    <dgm:cxn modelId="{0C865A3C-7BC6-2C41-B8F0-5BB010E15D36}" type="presParOf" srcId="{538DB001-AFE4-4A47-A9E4-FAB6805DF15E}" destId="{AB862C27-28B7-4A61-B8AC-CBA21F7ACFC1}" srcOrd="5" destOrd="0" presId="urn:microsoft.com/office/officeart/2005/8/layout/orgChart1"/>
    <dgm:cxn modelId="{2F8EDE60-4837-CE4C-827E-7F702AFC8554}" type="presParOf" srcId="{AB862C27-28B7-4A61-B8AC-CBA21F7ACFC1}" destId="{13C3DAB5-6773-4C04-B126-0D21105E623E}" srcOrd="0" destOrd="0" presId="urn:microsoft.com/office/officeart/2005/8/layout/orgChart1"/>
    <dgm:cxn modelId="{228BAF83-CB78-844D-82C1-554D40C89084}" type="presParOf" srcId="{13C3DAB5-6773-4C04-B126-0D21105E623E}" destId="{FA470A3B-6545-45E0-8CF9-44642856BE71}" srcOrd="0" destOrd="0" presId="urn:microsoft.com/office/officeart/2005/8/layout/orgChart1"/>
    <dgm:cxn modelId="{A22447F8-733B-A947-B6C4-9C80A31835E4}" type="presParOf" srcId="{13C3DAB5-6773-4C04-B126-0D21105E623E}" destId="{88F8E34E-7BFB-4F06-AAB1-AF8A733D0323}" srcOrd="1" destOrd="0" presId="urn:microsoft.com/office/officeart/2005/8/layout/orgChart1"/>
    <dgm:cxn modelId="{D6E435F2-4EF3-7B40-B66D-D16450289722}" type="presParOf" srcId="{AB862C27-28B7-4A61-B8AC-CBA21F7ACFC1}" destId="{1FF59117-17CC-490A-8AE8-267A2CC2212C}" srcOrd="1" destOrd="0" presId="urn:microsoft.com/office/officeart/2005/8/layout/orgChart1"/>
    <dgm:cxn modelId="{EFAD5726-F1FF-0E41-9846-BF5E39B6E8EB}" type="presParOf" srcId="{AB862C27-28B7-4A61-B8AC-CBA21F7ACFC1}" destId="{34AC405E-D5BB-4D2E-9E2D-423D74223D54}" srcOrd="2" destOrd="0" presId="urn:microsoft.com/office/officeart/2005/8/layout/orgChart1"/>
    <dgm:cxn modelId="{0C594F8A-11EA-854D-A8C8-E40E62EA71B0}" type="presParOf" srcId="{538DB001-AFE4-4A47-A9E4-FAB6805DF15E}" destId="{BEFC8A69-2A9B-4B0C-9DCB-736F1E7D214C}" srcOrd="6" destOrd="0" presId="urn:microsoft.com/office/officeart/2005/8/layout/orgChart1"/>
    <dgm:cxn modelId="{8471F2C3-6797-AC42-B2B9-C95B4034E949}" type="presParOf" srcId="{538DB001-AFE4-4A47-A9E4-FAB6805DF15E}" destId="{CDB9D1E7-023B-43D5-AC98-69D9386EC1D3}" srcOrd="7" destOrd="0" presId="urn:microsoft.com/office/officeart/2005/8/layout/orgChart1"/>
    <dgm:cxn modelId="{70AE241A-60C2-CD43-A748-C8FC574CF762}" type="presParOf" srcId="{CDB9D1E7-023B-43D5-AC98-69D9386EC1D3}" destId="{08E911A9-3EFD-4967-BC45-BB983B79BBE8}" srcOrd="0" destOrd="0" presId="urn:microsoft.com/office/officeart/2005/8/layout/orgChart1"/>
    <dgm:cxn modelId="{8ACBC79A-40B9-A041-A43D-145FB7F19F83}" type="presParOf" srcId="{08E911A9-3EFD-4967-BC45-BB983B79BBE8}" destId="{A9391BBB-97A0-4317-8D7C-A8A582AB3A8D}" srcOrd="0" destOrd="0" presId="urn:microsoft.com/office/officeart/2005/8/layout/orgChart1"/>
    <dgm:cxn modelId="{F1B8AFD2-0C36-F445-B8E4-293060F3608A}" type="presParOf" srcId="{08E911A9-3EFD-4967-BC45-BB983B79BBE8}" destId="{75C073CB-B63D-4F57-9966-9642C08A8FDE}" srcOrd="1" destOrd="0" presId="urn:microsoft.com/office/officeart/2005/8/layout/orgChart1"/>
    <dgm:cxn modelId="{0E864274-62E6-824D-A28F-8663E2389BFB}" type="presParOf" srcId="{CDB9D1E7-023B-43D5-AC98-69D9386EC1D3}" destId="{AE9C1757-5DEA-4468-A7BF-8FE24E7EA35F}" srcOrd="1" destOrd="0" presId="urn:microsoft.com/office/officeart/2005/8/layout/orgChart1"/>
    <dgm:cxn modelId="{C2576F6B-AA64-234A-8785-7EA80BC0C57C}" type="presParOf" srcId="{CDB9D1E7-023B-43D5-AC98-69D9386EC1D3}" destId="{8F1076FA-CEF0-4ECF-9048-087CF0B88FD2}" srcOrd="2" destOrd="0" presId="urn:microsoft.com/office/officeart/2005/8/layout/orgChart1"/>
    <dgm:cxn modelId="{E3807BA2-82CA-704C-9650-6B5C888717FE}" type="presParOf" srcId="{538DB001-AFE4-4A47-A9E4-FAB6805DF15E}" destId="{AB846178-D864-4AE7-A024-F26A4FC07ACD}" srcOrd="8" destOrd="0" presId="urn:microsoft.com/office/officeart/2005/8/layout/orgChart1"/>
    <dgm:cxn modelId="{F60AE035-2674-BD48-8F1D-BE282F281249}" type="presParOf" srcId="{538DB001-AFE4-4A47-A9E4-FAB6805DF15E}" destId="{9A0B2897-FDDF-4E88-B0C1-CDCEC74F3B7F}" srcOrd="9" destOrd="0" presId="urn:microsoft.com/office/officeart/2005/8/layout/orgChart1"/>
    <dgm:cxn modelId="{256A3E3D-C068-6B49-BAE4-103CA5B291F8}" type="presParOf" srcId="{9A0B2897-FDDF-4E88-B0C1-CDCEC74F3B7F}" destId="{F2E84B5F-0AEE-4634-B97A-CF824256FAD0}" srcOrd="0" destOrd="0" presId="urn:microsoft.com/office/officeart/2005/8/layout/orgChart1"/>
    <dgm:cxn modelId="{51976322-F59E-254F-9618-21F8B4FF2599}" type="presParOf" srcId="{F2E84B5F-0AEE-4634-B97A-CF824256FAD0}" destId="{DDEBCA01-0347-46BF-9FFF-2BA36782B3A7}" srcOrd="0" destOrd="0" presId="urn:microsoft.com/office/officeart/2005/8/layout/orgChart1"/>
    <dgm:cxn modelId="{797E5FEB-B207-034A-935B-1D70032FFF26}" type="presParOf" srcId="{F2E84B5F-0AEE-4634-B97A-CF824256FAD0}" destId="{122DAACC-A0E2-434E-A863-D818C1143F0C}" srcOrd="1" destOrd="0" presId="urn:microsoft.com/office/officeart/2005/8/layout/orgChart1"/>
    <dgm:cxn modelId="{934C677F-C977-2742-A1CA-E8CA554C03A3}" type="presParOf" srcId="{9A0B2897-FDDF-4E88-B0C1-CDCEC74F3B7F}" destId="{A3D26937-BCC0-4130-80DA-64831734A424}" srcOrd="1" destOrd="0" presId="urn:microsoft.com/office/officeart/2005/8/layout/orgChart1"/>
    <dgm:cxn modelId="{CF09E814-9DCB-AE4A-B289-8C712A816E2B}" type="presParOf" srcId="{9A0B2897-FDDF-4E88-B0C1-CDCEC74F3B7F}" destId="{BFC3D2EA-8D45-4812-AB42-A386BA6CD65C}" srcOrd="2" destOrd="0" presId="urn:microsoft.com/office/officeart/2005/8/layout/orgChart1"/>
    <dgm:cxn modelId="{E9BCFB7C-1EB1-0143-A18C-46ABEBCABE3B}" type="presParOf" srcId="{5884648D-CA77-4A29-884C-519DB0B3B545}" destId="{FD981F5C-4F11-4851-9E9F-03585B6095FE}" srcOrd="2" destOrd="0" presId="urn:microsoft.com/office/officeart/2005/8/layout/orgChart1"/>
    <dgm:cxn modelId="{C569C2D7-B1C1-774C-9E29-71B7F3A39C5E}" type="presParOf" srcId="{EA2FC4DC-437A-4153-9EE7-9A0D57261563}" destId="{6954D0C7-9916-44E4-BA25-2B8067B769B4}" srcOrd="2" destOrd="0" presId="urn:microsoft.com/office/officeart/2005/8/layout/orgChart1"/>
    <dgm:cxn modelId="{E674B9AB-1692-6B49-8A5A-9C5699D9A3B6}" type="presParOf" srcId="{EA2FC4DC-437A-4153-9EE7-9A0D57261563}" destId="{8AA39AB8-3EB1-41BE-B78B-8DBC2B89EE52}" srcOrd="3" destOrd="0" presId="urn:microsoft.com/office/officeart/2005/8/layout/orgChart1"/>
    <dgm:cxn modelId="{13102556-3998-4645-81E6-E30D4DE64FA4}" type="presParOf" srcId="{8AA39AB8-3EB1-41BE-B78B-8DBC2B89EE52}" destId="{778796DE-5E1D-43A9-846B-A47368E45192}" srcOrd="0" destOrd="0" presId="urn:microsoft.com/office/officeart/2005/8/layout/orgChart1"/>
    <dgm:cxn modelId="{CD14D102-9D36-E541-ABC6-45BA4F3A7668}" type="presParOf" srcId="{778796DE-5E1D-43A9-846B-A47368E45192}" destId="{0A53121B-730C-4882-A1B3-208752F0092F}" srcOrd="0" destOrd="0" presId="urn:microsoft.com/office/officeart/2005/8/layout/orgChart1"/>
    <dgm:cxn modelId="{B0408FB6-2E40-A645-A277-8395DB2710D3}" type="presParOf" srcId="{778796DE-5E1D-43A9-846B-A47368E45192}" destId="{EB651F09-51AA-46FE-8ECC-B8C396690B11}" srcOrd="1" destOrd="0" presId="urn:microsoft.com/office/officeart/2005/8/layout/orgChart1"/>
    <dgm:cxn modelId="{68680446-42EA-5D4E-B91B-855E0FFC91C5}" type="presParOf" srcId="{8AA39AB8-3EB1-41BE-B78B-8DBC2B89EE52}" destId="{A6A2F44C-3AEE-4A32-9BA1-9FA2BC922F80}" srcOrd="1" destOrd="0" presId="urn:microsoft.com/office/officeart/2005/8/layout/orgChart1"/>
    <dgm:cxn modelId="{723826A8-A9A5-7843-BDCE-2CF83E257A16}" type="presParOf" srcId="{A6A2F44C-3AEE-4A32-9BA1-9FA2BC922F80}" destId="{C227EA3D-7DF8-44FA-9C61-F2AA61EC1CDA}" srcOrd="0" destOrd="0" presId="urn:microsoft.com/office/officeart/2005/8/layout/orgChart1"/>
    <dgm:cxn modelId="{8B3ADF27-9838-564C-AB2B-465ECC5465DD}" type="presParOf" srcId="{A6A2F44C-3AEE-4A32-9BA1-9FA2BC922F80}" destId="{52DC3011-F73C-444E-9AD6-E2F863FF44F9}" srcOrd="1" destOrd="0" presId="urn:microsoft.com/office/officeart/2005/8/layout/orgChart1"/>
    <dgm:cxn modelId="{9183B958-8A76-2646-A848-CF089BFC7CEF}" type="presParOf" srcId="{52DC3011-F73C-444E-9AD6-E2F863FF44F9}" destId="{8A4D9B2F-41D3-4281-9637-C3B7CF52909B}" srcOrd="0" destOrd="0" presId="urn:microsoft.com/office/officeart/2005/8/layout/orgChart1"/>
    <dgm:cxn modelId="{4FCE3C55-F749-1C42-BAFC-4FC106E2A40F}" type="presParOf" srcId="{8A4D9B2F-41D3-4281-9637-C3B7CF52909B}" destId="{202C863D-AE6E-4AE7-9DFB-9083327804F3}" srcOrd="0" destOrd="0" presId="urn:microsoft.com/office/officeart/2005/8/layout/orgChart1"/>
    <dgm:cxn modelId="{CB1458F0-D25D-7B48-B0D7-EDF71A622743}" type="presParOf" srcId="{8A4D9B2F-41D3-4281-9637-C3B7CF52909B}" destId="{9D5EC1C9-84CA-41F3-8854-814646FE3B8E}" srcOrd="1" destOrd="0" presId="urn:microsoft.com/office/officeart/2005/8/layout/orgChart1"/>
    <dgm:cxn modelId="{25082214-F354-3E4A-9469-D9A34F6CC33D}" type="presParOf" srcId="{52DC3011-F73C-444E-9AD6-E2F863FF44F9}" destId="{AEB1F872-06DA-4496-92BF-BCF77B2288AB}" srcOrd="1" destOrd="0" presId="urn:microsoft.com/office/officeart/2005/8/layout/orgChart1"/>
    <dgm:cxn modelId="{2305BEDB-90EB-EC46-9906-A83B39DCA4B3}" type="presParOf" srcId="{52DC3011-F73C-444E-9AD6-E2F863FF44F9}" destId="{CFCD022F-10D2-4213-9E64-D604D5B37897}" srcOrd="2" destOrd="0" presId="urn:microsoft.com/office/officeart/2005/8/layout/orgChart1"/>
    <dgm:cxn modelId="{A3E41EF6-7CA9-4D49-91CB-B79250327BD0}" type="presParOf" srcId="{A6A2F44C-3AEE-4A32-9BA1-9FA2BC922F80}" destId="{DF5D0848-8C68-4FAB-B90E-E0DE6FC69C7B}" srcOrd="2" destOrd="0" presId="urn:microsoft.com/office/officeart/2005/8/layout/orgChart1"/>
    <dgm:cxn modelId="{971D11DC-5DD7-3147-822A-A80BF89C77C3}" type="presParOf" srcId="{A6A2F44C-3AEE-4A32-9BA1-9FA2BC922F80}" destId="{988147E7-6BBB-4047-B221-F27A516246FE}" srcOrd="3" destOrd="0" presId="urn:microsoft.com/office/officeart/2005/8/layout/orgChart1"/>
    <dgm:cxn modelId="{3B858E0F-87B4-F34A-8A93-5B0FF2607E0E}" type="presParOf" srcId="{988147E7-6BBB-4047-B221-F27A516246FE}" destId="{6CCA69F8-8171-43DB-B637-2DA75165323A}" srcOrd="0" destOrd="0" presId="urn:microsoft.com/office/officeart/2005/8/layout/orgChart1"/>
    <dgm:cxn modelId="{AC6FCBE7-D2C7-674C-82EB-2AF86CE325DB}" type="presParOf" srcId="{6CCA69F8-8171-43DB-B637-2DA75165323A}" destId="{DE326D0F-DF1F-4A99-B030-A0025E50B360}" srcOrd="0" destOrd="0" presId="urn:microsoft.com/office/officeart/2005/8/layout/orgChart1"/>
    <dgm:cxn modelId="{AD6CA3CE-E43D-5B49-A7CD-2B3A956824EE}" type="presParOf" srcId="{6CCA69F8-8171-43DB-B637-2DA75165323A}" destId="{BAE452FD-FE6F-4AA8-ABF0-D7FAAB2FC75B}" srcOrd="1" destOrd="0" presId="urn:microsoft.com/office/officeart/2005/8/layout/orgChart1"/>
    <dgm:cxn modelId="{7855B846-8FEF-3B41-948C-AE4B9DA91D32}" type="presParOf" srcId="{988147E7-6BBB-4047-B221-F27A516246FE}" destId="{F0A80A06-AA61-4108-B1BC-7D41711E1756}" srcOrd="1" destOrd="0" presId="urn:microsoft.com/office/officeart/2005/8/layout/orgChart1"/>
    <dgm:cxn modelId="{0D72EF0D-2EDB-134B-9A02-14EAFD4F317A}" type="presParOf" srcId="{988147E7-6BBB-4047-B221-F27A516246FE}" destId="{8D07EBA6-7BDC-465B-9CF5-E00A7AD27065}" srcOrd="2" destOrd="0" presId="urn:microsoft.com/office/officeart/2005/8/layout/orgChart1"/>
    <dgm:cxn modelId="{2B726FDA-96A1-D143-869D-BA698123D9E1}" type="presParOf" srcId="{A6A2F44C-3AEE-4A32-9BA1-9FA2BC922F80}" destId="{2C412D9A-4C80-4ECD-ACBA-33B83E62C259}" srcOrd="4" destOrd="0" presId="urn:microsoft.com/office/officeart/2005/8/layout/orgChart1"/>
    <dgm:cxn modelId="{7203CBA6-DF1B-DE48-8DBC-BE6A2A73F188}" type="presParOf" srcId="{A6A2F44C-3AEE-4A32-9BA1-9FA2BC922F80}" destId="{7FFD35AD-593E-47B6-84FB-DEAC7F5FD46A}" srcOrd="5" destOrd="0" presId="urn:microsoft.com/office/officeart/2005/8/layout/orgChart1"/>
    <dgm:cxn modelId="{373339F7-7794-9D44-B42B-0EA6E86C3219}" type="presParOf" srcId="{7FFD35AD-593E-47B6-84FB-DEAC7F5FD46A}" destId="{76923EE8-37E6-4096-9176-BA6896996D3F}" srcOrd="0" destOrd="0" presId="urn:microsoft.com/office/officeart/2005/8/layout/orgChart1"/>
    <dgm:cxn modelId="{5C2A7A25-F6F0-8642-B95A-A16C8F1098FC}" type="presParOf" srcId="{76923EE8-37E6-4096-9176-BA6896996D3F}" destId="{76F18C9B-4A61-4D51-A0F6-8069ABBD3C80}" srcOrd="0" destOrd="0" presId="urn:microsoft.com/office/officeart/2005/8/layout/orgChart1"/>
    <dgm:cxn modelId="{ACD7F33D-F4CE-8343-A0E2-D4E367F4E5A7}" type="presParOf" srcId="{76923EE8-37E6-4096-9176-BA6896996D3F}" destId="{0510E7C7-BCCC-47CA-97B9-A08FE2BC2E16}" srcOrd="1" destOrd="0" presId="urn:microsoft.com/office/officeart/2005/8/layout/orgChart1"/>
    <dgm:cxn modelId="{D0E0A4C8-967C-A148-9BDA-B98CFAB1CF27}" type="presParOf" srcId="{7FFD35AD-593E-47B6-84FB-DEAC7F5FD46A}" destId="{DAB0EE17-8458-473A-A7D2-9C829DBD7E57}" srcOrd="1" destOrd="0" presId="urn:microsoft.com/office/officeart/2005/8/layout/orgChart1"/>
    <dgm:cxn modelId="{CECC7C6A-861E-674B-971F-4AF7D8807F8C}" type="presParOf" srcId="{7FFD35AD-593E-47B6-84FB-DEAC7F5FD46A}" destId="{3E7D5296-539C-43D8-9DFC-0E1D08C74181}" srcOrd="2" destOrd="0" presId="urn:microsoft.com/office/officeart/2005/8/layout/orgChart1"/>
    <dgm:cxn modelId="{F3733E54-A5D8-2844-A0CC-A4AEF900D6DF}" type="presParOf" srcId="{A6A2F44C-3AEE-4A32-9BA1-9FA2BC922F80}" destId="{C1C76C4E-BB28-401A-AD95-BF91DDC459B2}" srcOrd="6" destOrd="0" presId="urn:microsoft.com/office/officeart/2005/8/layout/orgChart1"/>
    <dgm:cxn modelId="{67FFA384-927F-B941-B20B-BA02BD3CF28D}" type="presParOf" srcId="{A6A2F44C-3AEE-4A32-9BA1-9FA2BC922F80}" destId="{F62F251C-324D-4038-AD57-27C75DBE2C08}" srcOrd="7" destOrd="0" presId="urn:microsoft.com/office/officeart/2005/8/layout/orgChart1"/>
    <dgm:cxn modelId="{DB5D4116-6DF0-F343-9FD8-F620A552CA4A}" type="presParOf" srcId="{F62F251C-324D-4038-AD57-27C75DBE2C08}" destId="{94C88264-74C9-47E9-ACDB-76B575F63B20}" srcOrd="0" destOrd="0" presId="urn:microsoft.com/office/officeart/2005/8/layout/orgChart1"/>
    <dgm:cxn modelId="{A00BDE7A-2A9B-5C43-8674-0E3A19337CB8}" type="presParOf" srcId="{94C88264-74C9-47E9-ACDB-76B575F63B20}" destId="{EDA9B9FC-C58F-4773-A3AF-16E5E5169FFF}" srcOrd="0" destOrd="0" presId="urn:microsoft.com/office/officeart/2005/8/layout/orgChart1"/>
    <dgm:cxn modelId="{526844A5-6A93-D24A-AABE-18F0396CFF4B}" type="presParOf" srcId="{94C88264-74C9-47E9-ACDB-76B575F63B20}" destId="{B5DA7E88-C477-4CB6-906B-9BBB098F7C35}" srcOrd="1" destOrd="0" presId="urn:microsoft.com/office/officeart/2005/8/layout/orgChart1"/>
    <dgm:cxn modelId="{B2DD1781-E079-C249-90BC-FDF279415FF0}" type="presParOf" srcId="{F62F251C-324D-4038-AD57-27C75DBE2C08}" destId="{F09CD3F1-5170-4ACE-BAEC-90CCD673D547}" srcOrd="1" destOrd="0" presId="urn:microsoft.com/office/officeart/2005/8/layout/orgChart1"/>
    <dgm:cxn modelId="{E939CD96-8E24-C34F-B5A2-D62C9BE6BBE4}" type="presParOf" srcId="{F62F251C-324D-4038-AD57-27C75DBE2C08}" destId="{C1C5BDA8-6B99-43F8-9517-E8FE70C90B95}" srcOrd="2" destOrd="0" presId="urn:microsoft.com/office/officeart/2005/8/layout/orgChart1"/>
    <dgm:cxn modelId="{F4AB2100-9D3C-F046-AE05-C305EBDF99F7}" type="presParOf" srcId="{A6A2F44C-3AEE-4A32-9BA1-9FA2BC922F80}" destId="{6731EACD-FBBB-4706-B110-03289C7D1862}" srcOrd="8" destOrd="0" presId="urn:microsoft.com/office/officeart/2005/8/layout/orgChart1"/>
    <dgm:cxn modelId="{6049C56C-0773-6D42-BD81-CD5E7C6F35CB}" type="presParOf" srcId="{A6A2F44C-3AEE-4A32-9BA1-9FA2BC922F80}" destId="{E450CFBD-77F5-46EE-A17E-566CB65BECD8}" srcOrd="9" destOrd="0" presId="urn:microsoft.com/office/officeart/2005/8/layout/orgChart1"/>
    <dgm:cxn modelId="{25EB2B89-708C-DD41-BACA-1051984D92D6}" type="presParOf" srcId="{E450CFBD-77F5-46EE-A17E-566CB65BECD8}" destId="{AFD01D1A-A073-4635-B209-67A6B6EE97F0}" srcOrd="0" destOrd="0" presId="urn:microsoft.com/office/officeart/2005/8/layout/orgChart1"/>
    <dgm:cxn modelId="{536E2DC8-DB91-9E49-9756-D0673E8AE43D}" type="presParOf" srcId="{AFD01D1A-A073-4635-B209-67A6B6EE97F0}" destId="{47F58CD0-76A5-46D9-BE95-F11F93BFFD3A}" srcOrd="0" destOrd="0" presId="urn:microsoft.com/office/officeart/2005/8/layout/orgChart1"/>
    <dgm:cxn modelId="{5977291F-C951-174B-900A-DF5348DE409A}" type="presParOf" srcId="{AFD01D1A-A073-4635-B209-67A6B6EE97F0}" destId="{368C8F0A-6E04-4A4A-BF9E-D56654EE7600}" srcOrd="1" destOrd="0" presId="urn:microsoft.com/office/officeart/2005/8/layout/orgChart1"/>
    <dgm:cxn modelId="{FB6EBDA1-F989-C542-89AB-3C479DEBE908}" type="presParOf" srcId="{E450CFBD-77F5-46EE-A17E-566CB65BECD8}" destId="{256D2323-839D-4F4A-A544-7E3F2C8095F1}" srcOrd="1" destOrd="0" presId="urn:microsoft.com/office/officeart/2005/8/layout/orgChart1"/>
    <dgm:cxn modelId="{39E47616-B0BC-F644-816F-08D31F9B44A4}" type="presParOf" srcId="{E450CFBD-77F5-46EE-A17E-566CB65BECD8}" destId="{C8DFD50C-5534-4D23-87F9-D78007A96B93}" srcOrd="2" destOrd="0" presId="urn:microsoft.com/office/officeart/2005/8/layout/orgChart1"/>
    <dgm:cxn modelId="{5ACDD4DE-6730-3648-B195-EBF71ADB48C1}" type="presParOf" srcId="{8AA39AB8-3EB1-41BE-B78B-8DBC2B89EE52}" destId="{1123C732-AB1A-43DB-9B65-CC9E952B7FE7}" srcOrd="2" destOrd="0" presId="urn:microsoft.com/office/officeart/2005/8/layout/orgChart1"/>
    <dgm:cxn modelId="{E4AC3564-B8AA-E048-83A4-A3920ED4ED4C}" type="presParOf" srcId="{CEB6B5ED-5D8D-49B9-B12D-456A69B8B250}" destId="{0E6BA32C-7F37-4E1C-9012-16F6B0B45FF1}" srcOrd="2" destOrd="0" presId="urn:microsoft.com/office/officeart/2005/8/layout/orgChart1"/>
    <dgm:cxn modelId="{5534C2DD-AD61-3E47-B8CD-E19BDAAE6929}" type="presParOf" srcId="{0E6BA32C-7F37-4E1C-9012-16F6B0B45FF1}" destId="{1E68EA4E-FD56-493D-BA00-D601C4241A0F}" srcOrd="0" destOrd="0" presId="urn:microsoft.com/office/officeart/2005/8/layout/orgChart1"/>
    <dgm:cxn modelId="{3CEE0362-DF52-3146-8F38-B534D8CDBE5D}" type="presParOf" srcId="{0E6BA32C-7F37-4E1C-9012-16F6B0B45FF1}" destId="{C909D3C0-6EBE-45FE-9D45-32FD61598C1A}" srcOrd="1" destOrd="0" presId="urn:microsoft.com/office/officeart/2005/8/layout/orgChart1"/>
    <dgm:cxn modelId="{34BDAF70-3110-E045-9132-B2DE9A09BAB3}" type="presParOf" srcId="{C909D3C0-6EBE-45FE-9D45-32FD61598C1A}" destId="{1A17F9A2-4950-4C0E-8CE6-20C4A4B9B3F6}" srcOrd="0" destOrd="0" presId="urn:microsoft.com/office/officeart/2005/8/layout/orgChart1"/>
    <dgm:cxn modelId="{AFE930C4-8F7C-2044-A4C2-210B1E9029EE}" type="presParOf" srcId="{1A17F9A2-4950-4C0E-8CE6-20C4A4B9B3F6}" destId="{3420E4B8-DFFF-491E-A8A6-D132E3A6B3B4}" srcOrd="0" destOrd="0" presId="urn:microsoft.com/office/officeart/2005/8/layout/orgChart1"/>
    <dgm:cxn modelId="{AC800C3F-5E22-C247-AD63-066E38FDB183}" type="presParOf" srcId="{1A17F9A2-4950-4C0E-8CE6-20C4A4B9B3F6}" destId="{5385E8C1-969C-4985-89D9-04D453EE8623}" srcOrd="1" destOrd="0" presId="urn:microsoft.com/office/officeart/2005/8/layout/orgChart1"/>
    <dgm:cxn modelId="{96DB5E38-C72B-E546-81C5-54F58C8578A0}" type="presParOf" srcId="{C909D3C0-6EBE-45FE-9D45-32FD61598C1A}" destId="{834D45F0-CBB2-41E9-BEA3-F2E30621B622}" srcOrd="1" destOrd="0" presId="urn:microsoft.com/office/officeart/2005/8/layout/orgChart1"/>
    <dgm:cxn modelId="{E67AFB29-BC35-FE44-A1C0-55F2DF309E9D}" type="presParOf" srcId="{C909D3C0-6EBE-45FE-9D45-32FD61598C1A}" destId="{2206AF2F-E48B-43C1-B7C9-BB28FFF28E86}" srcOrd="2" destOrd="0" presId="urn:microsoft.com/office/officeart/2005/8/layout/orgChart1"/>
    <dgm:cxn modelId="{11AA0E00-4DA0-F840-B646-29AC5A60063A}" type="presParOf" srcId="{0E6BA32C-7F37-4E1C-9012-16F6B0B45FF1}" destId="{30F0143B-701C-41D8-8A01-D75BAF6D0B9D}" srcOrd="2" destOrd="0" presId="urn:microsoft.com/office/officeart/2005/8/layout/orgChart1"/>
    <dgm:cxn modelId="{341DAD13-7D44-3D4A-814D-4DEA657D26FA}" type="presParOf" srcId="{0E6BA32C-7F37-4E1C-9012-16F6B0B45FF1}" destId="{F50DA2C2-DDAA-4A60-81D4-668E9382E91B}" srcOrd="3" destOrd="0" presId="urn:microsoft.com/office/officeart/2005/8/layout/orgChart1"/>
    <dgm:cxn modelId="{5ECDF8D3-E615-8E4E-8DBA-6645322B0C17}" type="presParOf" srcId="{F50DA2C2-DDAA-4A60-81D4-668E9382E91B}" destId="{9A93ECE7-836E-4998-BEC6-2C3F5A7CA3ED}" srcOrd="0" destOrd="0" presId="urn:microsoft.com/office/officeart/2005/8/layout/orgChart1"/>
    <dgm:cxn modelId="{068D8E54-523C-8444-8E24-09FD29BAB173}" type="presParOf" srcId="{9A93ECE7-836E-4998-BEC6-2C3F5A7CA3ED}" destId="{041F390C-E3B2-4445-A073-AA7D1B4C95F8}" srcOrd="0" destOrd="0" presId="urn:microsoft.com/office/officeart/2005/8/layout/orgChart1"/>
    <dgm:cxn modelId="{7A40E6E1-2D10-714C-A995-A2152A9C93CB}" type="presParOf" srcId="{9A93ECE7-836E-4998-BEC6-2C3F5A7CA3ED}" destId="{346720BB-AFAD-4D69-BBB6-48BEDC6D0D97}" srcOrd="1" destOrd="0" presId="urn:microsoft.com/office/officeart/2005/8/layout/orgChart1"/>
    <dgm:cxn modelId="{907659DB-617B-404A-9D0E-CAB9FE3F26BA}" type="presParOf" srcId="{F50DA2C2-DDAA-4A60-81D4-668E9382E91B}" destId="{60D950EC-75EA-4E8C-89F7-B2D15ED9D53F}" srcOrd="1" destOrd="0" presId="urn:microsoft.com/office/officeart/2005/8/layout/orgChart1"/>
    <dgm:cxn modelId="{742CCEAC-6282-4847-AA82-DCAC663BEA30}" type="presParOf" srcId="{F50DA2C2-DDAA-4A60-81D4-668E9382E91B}" destId="{CAD54D91-807A-4CAD-A8A5-54350541173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5415D0-D508-48A5-8A23-FA9E4A09682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CDFF90-4CD3-43F9-9021-ED7635F85F2C}">
      <dgm:prSet phldrT="[Текст]"/>
      <dgm:spPr/>
      <dgm:t>
        <a:bodyPr/>
        <a:lstStyle/>
        <a:p>
          <a:r>
            <a:rPr lang="en-US" b="1" dirty="0"/>
            <a:t>SINTEZPROM CORPORATION</a:t>
          </a:r>
          <a:endParaRPr lang="ru-RU" b="1" dirty="0"/>
        </a:p>
      </dgm:t>
    </dgm:pt>
    <dgm:pt modelId="{89C117AC-5838-4E06-81DE-992253C21325}" type="parTrans" cxnId="{31266169-F9AD-43B1-B469-E7E108F138F3}">
      <dgm:prSet/>
      <dgm:spPr/>
      <dgm:t>
        <a:bodyPr/>
        <a:lstStyle/>
        <a:p>
          <a:endParaRPr lang="ru-RU"/>
        </a:p>
      </dgm:t>
    </dgm:pt>
    <dgm:pt modelId="{ED059147-6632-4507-BB0B-E376F2F8D905}" type="sibTrans" cxnId="{31266169-F9AD-43B1-B469-E7E108F138F3}">
      <dgm:prSet/>
      <dgm:spPr/>
      <dgm:t>
        <a:bodyPr/>
        <a:lstStyle/>
        <a:p>
          <a:endParaRPr lang="ru-RU"/>
        </a:p>
      </dgm:t>
    </dgm:pt>
    <dgm:pt modelId="{338937A7-F68A-4375-B457-DA9ADA35B749}" type="asst">
      <dgm:prSet phldrT="[Текст]"/>
      <dgm:spPr/>
      <dgm:t>
        <a:bodyPr/>
        <a:lstStyle/>
        <a:p>
          <a:pPr rtl="0"/>
          <a:r>
            <a:rPr lang="en-US" dirty="0"/>
            <a:t>77% </a:t>
          </a:r>
          <a:r>
            <a:rPr lang="ru-RU" dirty="0">
              <a:latin typeface="Calibri Light" panose="020F0302020204030204"/>
            </a:rPr>
            <a:t>Российские бенефициары</a:t>
          </a:r>
          <a:endParaRPr lang="ru-RU" dirty="0"/>
        </a:p>
      </dgm:t>
    </dgm:pt>
    <dgm:pt modelId="{C94363DF-0577-4065-94FB-8230995471A1}" type="parTrans" cxnId="{4FF194CB-F8C1-4C5B-AA99-9E72AAF80A30}">
      <dgm:prSet/>
      <dgm:spPr/>
      <dgm:t>
        <a:bodyPr/>
        <a:lstStyle/>
        <a:p>
          <a:endParaRPr lang="ru-RU"/>
        </a:p>
      </dgm:t>
    </dgm:pt>
    <dgm:pt modelId="{967BAFD8-EFBC-40F4-882A-14BF754A7986}" type="sibTrans" cxnId="{4FF194CB-F8C1-4C5B-AA99-9E72AAF80A30}">
      <dgm:prSet/>
      <dgm:spPr/>
      <dgm:t>
        <a:bodyPr/>
        <a:lstStyle/>
        <a:p>
          <a:endParaRPr lang="ru-RU"/>
        </a:p>
      </dgm:t>
    </dgm:pt>
    <dgm:pt modelId="{4D4D8703-6A2E-4C5F-B60B-8969FF356B77}">
      <dgm:prSet phldrT="[Текст]"/>
      <dgm:spPr/>
      <dgm:t>
        <a:bodyPr/>
        <a:lstStyle/>
        <a:p>
          <a:r>
            <a:rPr lang="en-US" dirty="0"/>
            <a:t>Strategic management</a:t>
          </a:r>
          <a:endParaRPr lang="ru-RU" dirty="0"/>
        </a:p>
      </dgm:t>
    </dgm:pt>
    <dgm:pt modelId="{68D169CF-FB53-4BC1-BEB4-F1B47892E5E4}" type="parTrans" cxnId="{B56B7537-F1EF-4C9C-BC78-395EBE5E719D}">
      <dgm:prSet/>
      <dgm:spPr/>
      <dgm:t>
        <a:bodyPr/>
        <a:lstStyle/>
        <a:p>
          <a:endParaRPr lang="ru-RU"/>
        </a:p>
      </dgm:t>
    </dgm:pt>
    <dgm:pt modelId="{62740F4D-72BC-41E1-AB53-774B42F4F16D}" type="sibTrans" cxnId="{B56B7537-F1EF-4C9C-BC78-395EBE5E719D}">
      <dgm:prSet/>
      <dgm:spPr/>
      <dgm:t>
        <a:bodyPr/>
        <a:lstStyle/>
        <a:p>
          <a:endParaRPr lang="ru-RU"/>
        </a:p>
      </dgm:t>
    </dgm:pt>
    <dgm:pt modelId="{901F70A7-E054-4202-B208-C7956E244569}">
      <dgm:prSet phldrT="[Текст]"/>
      <dgm:spPr/>
      <dgm:t>
        <a:bodyPr/>
        <a:lstStyle/>
        <a:p>
          <a:r>
            <a:rPr lang="en-US" dirty="0"/>
            <a:t>Business Development</a:t>
          </a:r>
          <a:endParaRPr lang="ru-RU" dirty="0"/>
        </a:p>
      </dgm:t>
    </dgm:pt>
    <dgm:pt modelId="{FF5294D3-4B44-4ECE-A1C8-EFDF310AE05A}" type="parTrans" cxnId="{361FC215-A75E-444B-9377-0A087B0A40B6}">
      <dgm:prSet/>
      <dgm:spPr/>
      <dgm:t>
        <a:bodyPr/>
        <a:lstStyle/>
        <a:p>
          <a:endParaRPr lang="ru-RU"/>
        </a:p>
      </dgm:t>
    </dgm:pt>
    <dgm:pt modelId="{898A9BF5-DCEE-418C-BC77-DDD6E22F380C}" type="sibTrans" cxnId="{361FC215-A75E-444B-9377-0A087B0A40B6}">
      <dgm:prSet/>
      <dgm:spPr/>
      <dgm:t>
        <a:bodyPr/>
        <a:lstStyle/>
        <a:p>
          <a:endParaRPr lang="ru-RU"/>
        </a:p>
      </dgm:t>
    </dgm:pt>
    <dgm:pt modelId="{77135C85-7EE6-4584-99BD-7BDBFF16CD73}">
      <dgm:prSet phldrT="[Текст]"/>
      <dgm:spPr/>
      <dgm:t>
        <a:bodyPr/>
        <a:lstStyle/>
        <a:p>
          <a:r>
            <a:rPr lang="en-US" dirty="0"/>
            <a:t>Industrial Site</a:t>
          </a:r>
          <a:endParaRPr lang="ru-RU" dirty="0"/>
        </a:p>
      </dgm:t>
    </dgm:pt>
    <dgm:pt modelId="{3AC040F5-045D-4069-A3D3-6A531D521E76}" type="parTrans" cxnId="{DC7F0323-4B8B-421E-BD98-3224BA45D12C}">
      <dgm:prSet/>
      <dgm:spPr/>
      <dgm:t>
        <a:bodyPr/>
        <a:lstStyle/>
        <a:p>
          <a:endParaRPr lang="ru-RU"/>
        </a:p>
      </dgm:t>
    </dgm:pt>
    <dgm:pt modelId="{5E06FDA6-5A11-4F33-9890-93C579934883}" type="sibTrans" cxnId="{DC7F0323-4B8B-421E-BD98-3224BA45D12C}">
      <dgm:prSet/>
      <dgm:spPr/>
      <dgm:t>
        <a:bodyPr/>
        <a:lstStyle/>
        <a:p>
          <a:endParaRPr lang="ru-RU"/>
        </a:p>
      </dgm:t>
    </dgm:pt>
    <dgm:pt modelId="{892D05EC-5227-4B2D-996B-F0FADC81092A}" type="asst">
      <dgm:prSet/>
      <dgm:spPr/>
      <dgm:t>
        <a:bodyPr/>
        <a:lstStyle/>
        <a:p>
          <a:r>
            <a:rPr lang="ru-RU" dirty="0"/>
            <a:t>33% ИНВЕСТ ФОНД</a:t>
          </a:r>
        </a:p>
      </dgm:t>
    </dgm:pt>
    <dgm:pt modelId="{AB290DFF-4277-4C16-84BA-FC287E098E54}" type="parTrans" cxnId="{C9221E19-E2F0-47BB-ABCB-E52D5C2CD7FC}">
      <dgm:prSet/>
      <dgm:spPr/>
      <dgm:t>
        <a:bodyPr/>
        <a:lstStyle/>
        <a:p>
          <a:endParaRPr lang="ru-RU"/>
        </a:p>
      </dgm:t>
    </dgm:pt>
    <dgm:pt modelId="{ED5C529D-FF73-477C-815E-B39DEB82EBBE}" type="sibTrans" cxnId="{C9221E19-E2F0-47BB-ABCB-E52D5C2CD7FC}">
      <dgm:prSet/>
      <dgm:spPr/>
      <dgm:t>
        <a:bodyPr/>
        <a:lstStyle/>
        <a:p>
          <a:endParaRPr lang="ru-RU"/>
        </a:p>
      </dgm:t>
    </dgm:pt>
    <dgm:pt modelId="{0EBB6BFB-C8B1-4B06-BF86-36D486F105E2}">
      <dgm:prSet/>
      <dgm:spPr/>
      <dgm:t>
        <a:bodyPr/>
        <a:lstStyle/>
        <a:p>
          <a:r>
            <a:rPr lang="en-US" dirty="0"/>
            <a:t>Partner development</a:t>
          </a:r>
          <a:endParaRPr lang="ru-RU" dirty="0"/>
        </a:p>
      </dgm:t>
    </dgm:pt>
    <dgm:pt modelId="{5767CF4F-BCBC-46F8-8BA4-6B1489FB129A}" type="parTrans" cxnId="{4E5B45FF-8C5E-4744-B35C-764E4A94AE47}">
      <dgm:prSet/>
      <dgm:spPr/>
      <dgm:t>
        <a:bodyPr/>
        <a:lstStyle/>
        <a:p>
          <a:endParaRPr lang="ru-RU"/>
        </a:p>
      </dgm:t>
    </dgm:pt>
    <dgm:pt modelId="{9B77A561-0C91-4D14-8B0E-5E22CDB232A9}" type="sibTrans" cxnId="{4E5B45FF-8C5E-4744-B35C-764E4A94AE47}">
      <dgm:prSet/>
      <dgm:spPr/>
      <dgm:t>
        <a:bodyPr/>
        <a:lstStyle/>
        <a:p>
          <a:endParaRPr lang="ru-RU"/>
        </a:p>
      </dgm:t>
    </dgm:pt>
    <dgm:pt modelId="{6D0757FA-6E58-4D76-ABAC-377554CD3F98}">
      <dgm:prSet/>
      <dgm:spPr/>
      <dgm:t>
        <a:bodyPr/>
        <a:lstStyle/>
        <a:p>
          <a:pPr rtl="0"/>
          <a:r>
            <a:rPr lang="en-US" dirty="0"/>
            <a:t>Industrial site</a:t>
          </a:r>
          <a:r>
            <a:rPr lang="ru-RU" dirty="0"/>
            <a:t> </a:t>
          </a:r>
          <a:r>
            <a:rPr lang="en-US" dirty="0"/>
            <a:t>Development</a:t>
          </a:r>
          <a:r>
            <a:rPr lang="ru-RU" dirty="0">
              <a:latin typeface="Calibri Light" panose="020F0302020204030204"/>
            </a:rPr>
            <a:t> </a:t>
          </a:r>
        </a:p>
      </dgm:t>
    </dgm:pt>
    <dgm:pt modelId="{29A0D6B4-8570-45BB-988F-90C52140AA7B}" type="parTrans" cxnId="{54D11B56-0EE1-453F-B1A4-C052F1139EC0}">
      <dgm:prSet/>
      <dgm:spPr/>
      <dgm:t>
        <a:bodyPr/>
        <a:lstStyle/>
        <a:p>
          <a:endParaRPr lang="ru-RU"/>
        </a:p>
      </dgm:t>
    </dgm:pt>
    <dgm:pt modelId="{11B31D37-ED90-4F06-94C0-AD4BC58268C0}" type="sibTrans" cxnId="{54D11B56-0EE1-453F-B1A4-C052F1139EC0}">
      <dgm:prSet/>
      <dgm:spPr/>
      <dgm:t>
        <a:bodyPr/>
        <a:lstStyle/>
        <a:p>
          <a:endParaRPr lang="ru-RU"/>
        </a:p>
      </dgm:t>
    </dgm:pt>
    <dgm:pt modelId="{2462E563-CCB7-4F2D-9FB9-5C903DF27290}">
      <dgm:prSet/>
      <dgm:spPr/>
      <dgm:t>
        <a:bodyPr/>
        <a:lstStyle/>
        <a:p>
          <a:r>
            <a:rPr lang="ru-RU" dirty="0"/>
            <a:t>Контроль за оперативной деятельностью</a:t>
          </a:r>
        </a:p>
      </dgm:t>
    </dgm:pt>
    <dgm:pt modelId="{760FB64A-B8E2-4524-9E59-AEBFC5F8959B}" type="parTrans" cxnId="{5074E90D-F9DC-40A6-B1A6-076D5B41D0DC}">
      <dgm:prSet/>
      <dgm:spPr/>
      <dgm:t>
        <a:bodyPr/>
        <a:lstStyle/>
        <a:p>
          <a:endParaRPr lang="ru-RU"/>
        </a:p>
      </dgm:t>
    </dgm:pt>
    <dgm:pt modelId="{1FF9D16B-45B0-4E6E-A549-A11755F47139}" type="sibTrans" cxnId="{5074E90D-F9DC-40A6-B1A6-076D5B41D0DC}">
      <dgm:prSet/>
      <dgm:spPr/>
      <dgm:t>
        <a:bodyPr/>
        <a:lstStyle/>
        <a:p>
          <a:endParaRPr lang="ru-RU"/>
        </a:p>
      </dgm:t>
    </dgm:pt>
    <dgm:pt modelId="{C4224C1E-005E-41B5-9C55-A79CD6094FCB}">
      <dgm:prSet/>
      <dgm:spPr/>
      <dgm:t>
        <a:bodyPr/>
        <a:lstStyle/>
        <a:p>
          <a:r>
            <a:rPr lang="ru-RU" dirty="0"/>
            <a:t>Владельческий контроль</a:t>
          </a:r>
        </a:p>
      </dgm:t>
    </dgm:pt>
    <dgm:pt modelId="{358F326C-5B17-4BC8-B2F1-972D45811164}" type="parTrans" cxnId="{87344995-6F9B-4840-8FE8-61A45CC15D99}">
      <dgm:prSet/>
      <dgm:spPr/>
      <dgm:t>
        <a:bodyPr/>
        <a:lstStyle/>
        <a:p>
          <a:endParaRPr lang="ru-RU"/>
        </a:p>
      </dgm:t>
    </dgm:pt>
    <dgm:pt modelId="{5B3AD57A-8494-42A0-B682-9FBBE90C2E20}" type="sibTrans" cxnId="{87344995-6F9B-4840-8FE8-61A45CC15D99}">
      <dgm:prSet/>
      <dgm:spPr/>
      <dgm:t>
        <a:bodyPr/>
        <a:lstStyle/>
        <a:p>
          <a:endParaRPr lang="ru-RU"/>
        </a:p>
      </dgm:t>
    </dgm:pt>
    <dgm:pt modelId="{D976E834-D71F-4C91-8727-0A25AA9A16FF}">
      <dgm:prSet/>
      <dgm:spPr/>
      <dgm:t>
        <a:bodyPr/>
        <a:lstStyle/>
        <a:p>
          <a:r>
            <a:rPr lang="en-US" b="0" i="0" dirty="0"/>
            <a:t>Technology Development</a:t>
          </a:r>
          <a:endParaRPr lang="ru-RU" dirty="0"/>
        </a:p>
      </dgm:t>
    </dgm:pt>
    <dgm:pt modelId="{841EFC37-6FF5-4D69-B87E-42624B813E35}" type="parTrans" cxnId="{4902118B-DFA5-4079-9786-6F5165A07404}">
      <dgm:prSet/>
      <dgm:spPr/>
      <dgm:t>
        <a:bodyPr/>
        <a:lstStyle/>
        <a:p>
          <a:endParaRPr lang="ru-RU"/>
        </a:p>
      </dgm:t>
    </dgm:pt>
    <dgm:pt modelId="{C737F6B5-08BA-42B2-A950-C43AC7C73B9B}" type="sibTrans" cxnId="{4902118B-DFA5-4079-9786-6F5165A07404}">
      <dgm:prSet/>
      <dgm:spPr/>
      <dgm:t>
        <a:bodyPr/>
        <a:lstStyle/>
        <a:p>
          <a:endParaRPr lang="ru-RU"/>
        </a:p>
      </dgm:t>
    </dgm:pt>
    <dgm:pt modelId="{3A9CE665-8D4C-48CC-9D64-49A72CB32E1C}">
      <dgm:prSet/>
      <dgm:spPr/>
      <dgm:t>
        <a:bodyPr/>
        <a:lstStyle/>
        <a:p>
          <a:r>
            <a:rPr lang="en-US" dirty="0"/>
            <a:t>SINTEZPROM URAL</a:t>
          </a:r>
        </a:p>
      </dgm:t>
    </dgm:pt>
    <dgm:pt modelId="{BD63E0EE-64CD-4D5F-82DA-8C9B872160DD}" type="parTrans" cxnId="{1034A5E9-4987-4DB6-946D-7D95FE37CF7B}">
      <dgm:prSet/>
      <dgm:spPr/>
      <dgm:t>
        <a:bodyPr/>
        <a:lstStyle/>
        <a:p>
          <a:endParaRPr lang="ru-RU"/>
        </a:p>
      </dgm:t>
    </dgm:pt>
    <dgm:pt modelId="{B5EB7407-F878-4EB5-BB57-A5A152462CC3}" type="sibTrans" cxnId="{1034A5E9-4987-4DB6-946D-7D95FE37CF7B}">
      <dgm:prSet/>
      <dgm:spPr/>
      <dgm:t>
        <a:bodyPr/>
        <a:lstStyle/>
        <a:p>
          <a:endParaRPr lang="ru-RU"/>
        </a:p>
      </dgm:t>
    </dgm:pt>
    <dgm:pt modelId="{194C3080-810C-4138-B259-FDB26E024348}">
      <dgm:prSet/>
      <dgm:spPr/>
      <dgm:t>
        <a:bodyPr/>
        <a:lstStyle/>
        <a:p>
          <a:r>
            <a:rPr lang="en-US" dirty="0"/>
            <a:t>Investors relations</a:t>
          </a:r>
          <a:endParaRPr lang="ru-RU" dirty="0"/>
        </a:p>
      </dgm:t>
    </dgm:pt>
    <dgm:pt modelId="{9D67538F-A3E5-4BB6-9FE9-F0C3E4B5E510}" type="parTrans" cxnId="{ABE9625B-02C7-472A-AAE1-4F7DC01ECE66}">
      <dgm:prSet/>
      <dgm:spPr/>
      <dgm:t>
        <a:bodyPr/>
        <a:lstStyle/>
        <a:p>
          <a:endParaRPr lang="ru-RU"/>
        </a:p>
      </dgm:t>
    </dgm:pt>
    <dgm:pt modelId="{9EE980AE-D13A-4D88-9159-1F972F650A60}" type="sibTrans" cxnId="{ABE9625B-02C7-472A-AAE1-4F7DC01ECE66}">
      <dgm:prSet/>
      <dgm:spPr/>
      <dgm:t>
        <a:bodyPr/>
        <a:lstStyle/>
        <a:p>
          <a:endParaRPr lang="ru-RU"/>
        </a:p>
      </dgm:t>
    </dgm:pt>
    <dgm:pt modelId="{97AB0EC1-E23A-4C16-B3B0-F5EA291FDBB9}">
      <dgm:prSet/>
      <dgm:spPr/>
      <dgm:t>
        <a:bodyPr/>
        <a:lstStyle/>
        <a:p>
          <a:pPr rtl="0"/>
          <a:r>
            <a:rPr lang="en-US" dirty="0"/>
            <a:t>Product</a:t>
          </a:r>
          <a:r>
            <a:rPr lang="en-US" dirty="0">
              <a:latin typeface="Calibri Light" panose="020F0302020204030204"/>
            </a:rPr>
            <a:t> </a:t>
          </a:r>
          <a:r>
            <a:rPr lang="en-US" dirty="0"/>
            <a:t> development</a:t>
          </a:r>
          <a:endParaRPr lang="ru-RU" dirty="0"/>
        </a:p>
      </dgm:t>
    </dgm:pt>
    <dgm:pt modelId="{D0B2BCC3-11A8-46AD-956B-8089E529A62E}" type="parTrans" cxnId="{5FBABDDD-BAE3-42DA-8688-A1D1E92262C7}">
      <dgm:prSet/>
      <dgm:spPr/>
      <dgm:t>
        <a:bodyPr/>
        <a:lstStyle/>
        <a:p>
          <a:endParaRPr lang="ru-RU"/>
        </a:p>
      </dgm:t>
    </dgm:pt>
    <dgm:pt modelId="{9385E582-7FAC-42CA-8444-6FB2C2C0B8AC}" type="sibTrans" cxnId="{5FBABDDD-BAE3-42DA-8688-A1D1E92262C7}">
      <dgm:prSet/>
      <dgm:spPr/>
      <dgm:t>
        <a:bodyPr/>
        <a:lstStyle/>
        <a:p>
          <a:endParaRPr lang="ru-RU"/>
        </a:p>
      </dgm:t>
    </dgm:pt>
    <dgm:pt modelId="{240FCBA5-D5E0-4049-AAC2-F2D49629D095}">
      <dgm:prSet/>
      <dgm:spPr/>
      <dgm:t>
        <a:bodyPr/>
        <a:lstStyle/>
        <a:p>
          <a:r>
            <a:rPr lang="en-US" dirty="0"/>
            <a:t>Government relation</a:t>
          </a:r>
        </a:p>
      </dgm:t>
    </dgm:pt>
    <dgm:pt modelId="{9EA60996-0A8D-44F3-825D-1AA1463EBE1C}" type="parTrans" cxnId="{87A2749A-D65A-4E62-959A-80688FF7CC1B}">
      <dgm:prSet/>
      <dgm:spPr/>
      <dgm:t>
        <a:bodyPr/>
        <a:lstStyle/>
        <a:p>
          <a:endParaRPr lang="ru-RU"/>
        </a:p>
      </dgm:t>
    </dgm:pt>
    <dgm:pt modelId="{F2D2DE75-2524-448C-812C-2B65B547534B}" type="sibTrans" cxnId="{87A2749A-D65A-4E62-959A-80688FF7CC1B}">
      <dgm:prSet/>
      <dgm:spPr/>
      <dgm:t>
        <a:bodyPr/>
        <a:lstStyle/>
        <a:p>
          <a:endParaRPr lang="ru-RU"/>
        </a:p>
      </dgm:t>
    </dgm:pt>
    <dgm:pt modelId="{130F47E6-E442-4B2C-868D-31D06CC2EF98}">
      <dgm:prSet/>
      <dgm:spPr/>
      <dgm:t>
        <a:bodyPr/>
        <a:lstStyle/>
        <a:p>
          <a:r>
            <a:rPr lang="en-US" dirty="0"/>
            <a:t>SINTEZPROM NORTH</a:t>
          </a:r>
        </a:p>
      </dgm:t>
    </dgm:pt>
    <dgm:pt modelId="{FA46BF80-9F5D-4DEE-8F67-91A7ABBF602B}" type="parTrans" cxnId="{7B34250A-CC27-4619-9F6C-40A99A65289C}">
      <dgm:prSet/>
      <dgm:spPr/>
      <dgm:t>
        <a:bodyPr/>
        <a:lstStyle/>
        <a:p>
          <a:endParaRPr lang="ru-RU"/>
        </a:p>
      </dgm:t>
    </dgm:pt>
    <dgm:pt modelId="{0C713BD2-ACC8-478C-9B0E-6C6120AD13C0}" type="sibTrans" cxnId="{7B34250A-CC27-4619-9F6C-40A99A65289C}">
      <dgm:prSet/>
      <dgm:spPr/>
      <dgm:t>
        <a:bodyPr/>
        <a:lstStyle/>
        <a:p>
          <a:endParaRPr lang="ru-RU"/>
        </a:p>
      </dgm:t>
    </dgm:pt>
    <dgm:pt modelId="{045EA12A-EDC2-4F0D-96FB-C9D34739900A}">
      <dgm:prSet/>
      <dgm:spPr/>
      <dgm:t>
        <a:bodyPr/>
        <a:lstStyle/>
        <a:p>
          <a:r>
            <a:rPr lang="en-US" dirty="0"/>
            <a:t>SINTEZPROM WEST</a:t>
          </a:r>
        </a:p>
      </dgm:t>
    </dgm:pt>
    <dgm:pt modelId="{E504A95C-2FEA-4E75-8644-8F8F6164BFE1}" type="parTrans" cxnId="{33CA20B1-7930-4B75-8DDB-F4FC6C8D869F}">
      <dgm:prSet/>
      <dgm:spPr/>
      <dgm:t>
        <a:bodyPr/>
        <a:lstStyle/>
        <a:p>
          <a:endParaRPr lang="ru-RU"/>
        </a:p>
      </dgm:t>
    </dgm:pt>
    <dgm:pt modelId="{A9D4FC32-AC7C-4B96-9453-C0747D876A77}" type="sibTrans" cxnId="{33CA20B1-7930-4B75-8DDB-F4FC6C8D869F}">
      <dgm:prSet/>
      <dgm:spPr/>
      <dgm:t>
        <a:bodyPr/>
        <a:lstStyle/>
        <a:p>
          <a:endParaRPr lang="ru-RU"/>
        </a:p>
      </dgm:t>
    </dgm:pt>
    <dgm:pt modelId="{CC1FF687-C2D6-4D56-9532-89BDCDCF422B}">
      <dgm:prSet/>
      <dgm:spPr/>
      <dgm:t>
        <a:bodyPr/>
        <a:lstStyle/>
        <a:p>
          <a:r>
            <a:rPr lang="en-US" dirty="0"/>
            <a:t>SINTEZPROM EAST</a:t>
          </a:r>
        </a:p>
      </dgm:t>
    </dgm:pt>
    <dgm:pt modelId="{BD19BF9E-1775-4411-87B0-4CEE2A8973E2}" type="parTrans" cxnId="{7856C6E3-BC2B-4AA3-BD7F-6845E0C3488D}">
      <dgm:prSet/>
      <dgm:spPr/>
      <dgm:t>
        <a:bodyPr/>
        <a:lstStyle/>
        <a:p>
          <a:endParaRPr lang="ru-RU"/>
        </a:p>
      </dgm:t>
    </dgm:pt>
    <dgm:pt modelId="{0F31E2EB-9D96-44F9-9FC9-79EA77840A87}" type="sibTrans" cxnId="{7856C6E3-BC2B-4AA3-BD7F-6845E0C3488D}">
      <dgm:prSet/>
      <dgm:spPr/>
      <dgm:t>
        <a:bodyPr/>
        <a:lstStyle/>
        <a:p>
          <a:endParaRPr lang="ru-RU"/>
        </a:p>
      </dgm:t>
    </dgm:pt>
    <dgm:pt modelId="{EFA6488B-58E9-4ACB-B79E-2B53D8A659AF}">
      <dgm:prSet/>
      <dgm:spPr/>
      <dgm:t>
        <a:bodyPr/>
        <a:lstStyle/>
        <a:p>
          <a:r>
            <a:rPr lang="en-US" dirty="0"/>
            <a:t>Financial</a:t>
          </a:r>
          <a:r>
            <a:rPr lang="ru-RU" dirty="0"/>
            <a:t> </a:t>
          </a:r>
          <a:r>
            <a:rPr lang="en-US" dirty="0"/>
            <a:t>management</a:t>
          </a:r>
          <a:endParaRPr lang="ru-RU" dirty="0"/>
        </a:p>
      </dgm:t>
    </dgm:pt>
    <dgm:pt modelId="{DA125BFA-3433-4A94-9973-9506CB5A4280}" type="parTrans" cxnId="{08C87087-4A9C-422E-8ABC-F63585C3638B}">
      <dgm:prSet/>
      <dgm:spPr/>
      <dgm:t>
        <a:bodyPr/>
        <a:lstStyle/>
        <a:p>
          <a:endParaRPr lang="ru-RU"/>
        </a:p>
      </dgm:t>
    </dgm:pt>
    <dgm:pt modelId="{2436EA07-D43A-49E8-9AEE-435FC2F3ACAD}" type="sibTrans" cxnId="{08C87087-4A9C-422E-8ABC-F63585C3638B}">
      <dgm:prSet/>
      <dgm:spPr/>
      <dgm:t>
        <a:bodyPr/>
        <a:lstStyle/>
        <a:p>
          <a:endParaRPr lang="ru-RU"/>
        </a:p>
      </dgm:t>
    </dgm:pt>
    <dgm:pt modelId="{CED45578-7373-41B5-9BD4-BF991765C3C1}">
      <dgm:prSet/>
      <dgm:spPr/>
      <dgm:t>
        <a:bodyPr/>
        <a:lstStyle/>
        <a:p>
          <a:r>
            <a:rPr lang="en-US" dirty="0"/>
            <a:t>HR</a:t>
          </a:r>
          <a:r>
            <a:rPr lang="ru-RU" dirty="0"/>
            <a:t> </a:t>
          </a:r>
          <a:r>
            <a:rPr lang="en-US" dirty="0"/>
            <a:t>management &amp; development</a:t>
          </a:r>
          <a:endParaRPr lang="ru-RU" dirty="0"/>
        </a:p>
      </dgm:t>
    </dgm:pt>
    <dgm:pt modelId="{EA471FE8-2BEF-4EAE-B9E8-3D0B8E9FD74D}" type="parTrans" cxnId="{9C33B543-455A-4D5F-A4A4-01317A8F9FB3}">
      <dgm:prSet/>
      <dgm:spPr/>
      <dgm:t>
        <a:bodyPr/>
        <a:lstStyle/>
        <a:p>
          <a:endParaRPr lang="ru-RU"/>
        </a:p>
      </dgm:t>
    </dgm:pt>
    <dgm:pt modelId="{0568DAB0-4418-495A-B76B-B0C111888919}" type="sibTrans" cxnId="{9C33B543-455A-4D5F-A4A4-01317A8F9FB3}">
      <dgm:prSet/>
      <dgm:spPr/>
      <dgm:t>
        <a:bodyPr/>
        <a:lstStyle/>
        <a:p>
          <a:endParaRPr lang="ru-RU"/>
        </a:p>
      </dgm:t>
    </dgm:pt>
    <dgm:pt modelId="{00E18AC2-B0B4-43ED-BEB2-CB164FFBB5D6}">
      <dgm:prSet/>
      <dgm:spPr/>
      <dgm:t>
        <a:bodyPr/>
        <a:lstStyle/>
        <a:p>
          <a:r>
            <a:rPr lang="en-US" dirty="0"/>
            <a:t>a consortium with someone</a:t>
          </a:r>
        </a:p>
      </dgm:t>
    </dgm:pt>
    <dgm:pt modelId="{4DE2ED79-2FE7-4C39-B5FE-4337F00CD831}" type="parTrans" cxnId="{184D6289-01E9-4AD7-BF38-01A3C80FD2EA}">
      <dgm:prSet/>
      <dgm:spPr/>
      <dgm:t>
        <a:bodyPr/>
        <a:lstStyle/>
        <a:p>
          <a:endParaRPr lang="ru-RU"/>
        </a:p>
      </dgm:t>
    </dgm:pt>
    <dgm:pt modelId="{C38AE307-026B-4F18-9C27-054984235ECF}" type="sibTrans" cxnId="{184D6289-01E9-4AD7-BF38-01A3C80FD2EA}">
      <dgm:prSet/>
      <dgm:spPr/>
      <dgm:t>
        <a:bodyPr/>
        <a:lstStyle/>
        <a:p>
          <a:endParaRPr lang="ru-RU"/>
        </a:p>
      </dgm:t>
    </dgm:pt>
    <dgm:pt modelId="{16BBA729-0804-4DE1-BB37-6E09B3502BBF}" type="pres">
      <dgm:prSet presAssocID="{715415D0-D508-48A5-8A23-FA9E4A09682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FAB6849-EE4F-4C3B-AF7E-AB66A250B08E}" type="pres">
      <dgm:prSet presAssocID="{83CDFF90-4CD3-43F9-9021-ED7635F85F2C}" presName="hierRoot1" presStyleCnt="0">
        <dgm:presLayoutVars>
          <dgm:hierBranch val="init"/>
        </dgm:presLayoutVars>
      </dgm:prSet>
      <dgm:spPr/>
    </dgm:pt>
    <dgm:pt modelId="{BAD30A7C-EE7E-4DFA-9416-1FA80746AE63}" type="pres">
      <dgm:prSet presAssocID="{83CDFF90-4CD3-43F9-9021-ED7635F85F2C}" presName="rootComposite1" presStyleCnt="0"/>
      <dgm:spPr/>
    </dgm:pt>
    <dgm:pt modelId="{9A35ECFD-29D2-4C14-9AA3-DD1EFBCCD8D6}" type="pres">
      <dgm:prSet presAssocID="{83CDFF90-4CD3-43F9-9021-ED7635F85F2C}" presName="rootText1" presStyleLbl="node0" presStyleIdx="0" presStyleCnt="1" custScaleX="259204">
        <dgm:presLayoutVars>
          <dgm:chPref val="3"/>
        </dgm:presLayoutVars>
      </dgm:prSet>
      <dgm:spPr/>
    </dgm:pt>
    <dgm:pt modelId="{A9B63AE3-B1F5-4854-96FA-E59ADF754D95}" type="pres">
      <dgm:prSet presAssocID="{83CDFF90-4CD3-43F9-9021-ED7635F85F2C}" presName="rootConnector1" presStyleLbl="node1" presStyleIdx="0" presStyleCnt="0"/>
      <dgm:spPr/>
    </dgm:pt>
    <dgm:pt modelId="{7FE8200A-0BAD-4652-ADD7-3BC3AE2F07E0}" type="pres">
      <dgm:prSet presAssocID="{83CDFF90-4CD3-43F9-9021-ED7635F85F2C}" presName="hierChild2" presStyleCnt="0"/>
      <dgm:spPr/>
    </dgm:pt>
    <dgm:pt modelId="{C89CC643-1316-483A-9584-7A63DC553DCA}" type="pres">
      <dgm:prSet presAssocID="{68D169CF-FB53-4BC1-BEB4-F1B47892E5E4}" presName="Name37" presStyleLbl="parChTrans1D2" presStyleIdx="0" presStyleCnt="5"/>
      <dgm:spPr/>
    </dgm:pt>
    <dgm:pt modelId="{7A158399-ACAF-4D73-86FC-FDC5B0A3D845}" type="pres">
      <dgm:prSet presAssocID="{4D4D8703-6A2E-4C5F-B60B-8969FF356B77}" presName="hierRoot2" presStyleCnt="0">
        <dgm:presLayoutVars>
          <dgm:hierBranch val="init"/>
        </dgm:presLayoutVars>
      </dgm:prSet>
      <dgm:spPr/>
    </dgm:pt>
    <dgm:pt modelId="{14CA97F2-8185-4F9C-9EF9-BA80F33FD10B}" type="pres">
      <dgm:prSet presAssocID="{4D4D8703-6A2E-4C5F-B60B-8969FF356B77}" presName="rootComposite" presStyleCnt="0"/>
      <dgm:spPr/>
    </dgm:pt>
    <dgm:pt modelId="{645237BD-197E-4E8D-8365-ABAAC3E254A6}" type="pres">
      <dgm:prSet presAssocID="{4D4D8703-6A2E-4C5F-B60B-8969FF356B77}" presName="rootText" presStyleLbl="node2" presStyleIdx="0" presStyleCnt="3" custScaleX="294179">
        <dgm:presLayoutVars>
          <dgm:chPref val="3"/>
        </dgm:presLayoutVars>
      </dgm:prSet>
      <dgm:spPr/>
    </dgm:pt>
    <dgm:pt modelId="{76ABDC37-5CC6-4790-9727-E7053DC53B04}" type="pres">
      <dgm:prSet presAssocID="{4D4D8703-6A2E-4C5F-B60B-8969FF356B77}" presName="rootConnector" presStyleLbl="node2" presStyleIdx="0" presStyleCnt="3"/>
      <dgm:spPr/>
    </dgm:pt>
    <dgm:pt modelId="{1979B20E-13D6-4074-94A5-D73DACE0416E}" type="pres">
      <dgm:prSet presAssocID="{4D4D8703-6A2E-4C5F-B60B-8969FF356B77}" presName="hierChild4" presStyleCnt="0"/>
      <dgm:spPr/>
    </dgm:pt>
    <dgm:pt modelId="{BB40E321-8646-413D-98C8-0372152BDEE7}" type="pres">
      <dgm:prSet presAssocID="{760FB64A-B8E2-4524-9E59-AEBFC5F8959B}" presName="Name37" presStyleLbl="parChTrans1D3" presStyleIdx="0" presStyleCnt="15"/>
      <dgm:spPr/>
    </dgm:pt>
    <dgm:pt modelId="{4F571642-E9DA-40E7-8088-2237A9A89889}" type="pres">
      <dgm:prSet presAssocID="{2462E563-CCB7-4F2D-9FB9-5C903DF27290}" presName="hierRoot2" presStyleCnt="0">
        <dgm:presLayoutVars>
          <dgm:hierBranch val="init"/>
        </dgm:presLayoutVars>
      </dgm:prSet>
      <dgm:spPr/>
    </dgm:pt>
    <dgm:pt modelId="{DEE48C63-08FC-417D-8206-C6B96FA5D0F6}" type="pres">
      <dgm:prSet presAssocID="{2462E563-CCB7-4F2D-9FB9-5C903DF27290}" presName="rootComposite" presStyleCnt="0"/>
      <dgm:spPr/>
    </dgm:pt>
    <dgm:pt modelId="{9397DF6B-3B1F-4816-9B7D-2E7CCF9AA652}" type="pres">
      <dgm:prSet presAssocID="{2462E563-CCB7-4F2D-9FB9-5C903DF27290}" presName="rootText" presStyleLbl="node3" presStyleIdx="0" presStyleCnt="15" custScaleX="220841">
        <dgm:presLayoutVars>
          <dgm:chPref val="3"/>
        </dgm:presLayoutVars>
      </dgm:prSet>
      <dgm:spPr/>
    </dgm:pt>
    <dgm:pt modelId="{85C365BA-9202-483E-84C7-F2D2659FEC14}" type="pres">
      <dgm:prSet presAssocID="{2462E563-CCB7-4F2D-9FB9-5C903DF27290}" presName="rootConnector" presStyleLbl="node3" presStyleIdx="0" presStyleCnt="15"/>
      <dgm:spPr/>
    </dgm:pt>
    <dgm:pt modelId="{2B84CD7B-D3C9-4B32-BB27-382016712C3D}" type="pres">
      <dgm:prSet presAssocID="{2462E563-CCB7-4F2D-9FB9-5C903DF27290}" presName="hierChild4" presStyleCnt="0"/>
      <dgm:spPr/>
    </dgm:pt>
    <dgm:pt modelId="{40FC2B03-471E-43CF-AD87-49A5DD4C85B1}" type="pres">
      <dgm:prSet presAssocID="{2462E563-CCB7-4F2D-9FB9-5C903DF27290}" presName="hierChild5" presStyleCnt="0"/>
      <dgm:spPr/>
    </dgm:pt>
    <dgm:pt modelId="{884C6C68-D021-4698-B663-0AE82289933D}" type="pres">
      <dgm:prSet presAssocID="{358F326C-5B17-4BC8-B2F1-972D45811164}" presName="Name37" presStyleLbl="parChTrans1D3" presStyleIdx="1" presStyleCnt="15"/>
      <dgm:spPr/>
    </dgm:pt>
    <dgm:pt modelId="{0E2E9748-982C-465F-A4EA-FD949F41D1A7}" type="pres">
      <dgm:prSet presAssocID="{C4224C1E-005E-41B5-9C55-A79CD6094FCB}" presName="hierRoot2" presStyleCnt="0">
        <dgm:presLayoutVars>
          <dgm:hierBranch val="init"/>
        </dgm:presLayoutVars>
      </dgm:prSet>
      <dgm:spPr/>
    </dgm:pt>
    <dgm:pt modelId="{203B582E-5F49-405A-9DED-3FA4324C260B}" type="pres">
      <dgm:prSet presAssocID="{C4224C1E-005E-41B5-9C55-A79CD6094FCB}" presName="rootComposite" presStyleCnt="0"/>
      <dgm:spPr/>
    </dgm:pt>
    <dgm:pt modelId="{A26C0E83-7A05-4681-AB71-A7FC9ADDC62D}" type="pres">
      <dgm:prSet presAssocID="{C4224C1E-005E-41B5-9C55-A79CD6094FCB}" presName="rootText" presStyleLbl="node3" presStyleIdx="1" presStyleCnt="15" custScaleX="220744">
        <dgm:presLayoutVars>
          <dgm:chPref val="3"/>
        </dgm:presLayoutVars>
      </dgm:prSet>
      <dgm:spPr/>
    </dgm:pt>
    <dgm:pt modelId="{3ABED15C-6C33-41D1-BEEF-488C55DC0607}" type="pres">
      <dgm:prSet presAssocID="{C4224C1E-005E-41B5-9C55-A79CD6094FCB}" presName="rootConnector" presStyleLbl="node3" presStyleIdx="1" presStyleCnt="15"/>
      <dgm:spPr/>
    </dgm:pt>
    <dgm:pt modelId="{F4710A16-90B0-48DA-A85D-DE8986E838C3}" type="pres">
      <dgm:prSet presAssocID="{C4224C1E-005E-41B5-9C55-A79CD6094FCB}" presName="hierChild4" presStyleCnt="0"/>
      <dgm:spPr/>
    </dgm:pt>
    <dgm:pt modelId="{A14F8A9B-159A-4857-A519-4FBBDFA891F7}" type="pres">
      <dgm:prSet presAssocID="{C4224C1E-005E-41B5-9C55-A79CD6094FCB}" presName="hierChild5" presStyleCnt="0"/>
      <dgm:spPr/>
    </dgm:pt>
    <dgm:pt modelId="{C711F348-90BA-43C3-B4D5-91BB232E6AC3}" type="pres">
      <dgm:prSet presAssocID="{9D67538F-A3E5-4BB6-9FE9-F0C3E4B5E510}" presName="Name37" presStyleLbl="parChTrans1D3" presStyleIdx="2" presStyleCnt="15"/>
      <dgm:spPr/>
    </dgm:pt>
    <dgm:pt modelId="{32D42415-7DDB-4739-80E3-01ED74746E36}" type="pres">
      <dgm:prSet presAssocID="{194C3080-810C-4138-B259-FDB26E024348}" presName="hierRoot2" presStyleCnt="0">
        <dgm:presLayoutVars>
          <dgm:hierBranch val="init"/>
        </dgm:presLayoutVars>
      </dgm:prSet>
      <dgm:spPr/>
    </dgm:pt>
    <dgm:pt modelId="{CEAB1B2A-949F-45B2-A615-C6133850C891}" type="pres">
      <dgm:prSet presAssocID="{194C3080-810C-4138-B259-FDB26E024348}" presName="rootComposite" presStyleCnt="0"/>
      <dgm:spPr/>
    </dgm:pt>
    <dgm:pt modelId="{C98B24F7-0DC4-4988-A0F0-E36E6081C0BF}" type="pres">
      <dgm:prSet presAssocID="{194C3080-810C-4138-B259-FDB26E024348}" presName="rootText" presStyleLbl="node3" presStyleIdx="2" presStyleCnt="15" custScaleX="215675">
        <dgm:presLayoutVars>
          <dgm:chPref val="3"/>
        </dgm:presLayoutVars>
      </dgm:prSet>
      <dgm:spPr/>
    </dgm:pt>
    <dgm:pt modelId="{9B18A81C-574E-4148-A2E2-EE9261BF7329}" type="pres">
      <dgm:prSet presAssocID="{194C3080-810C-4138-B259-FDB26E024348}" presName="rootConnector" presStyleLbl="node3" presStyleIdx="2" presStyleCnt="15"/>
      <dgm:spPr/>
    </dgm:pt>
    <dgm:pt modelId="{654962D0-5761-4A7C-9023-63F32217EAB7}" type="pres">
      <dgm:prSet presAssocID="{194C3080-810C-4138-B259-FDB26E024348}" presName="hierChild4" presStyleCnt="0"/>
      <dgm:spPr/>
    </dgm:pt>
    <dgm:pt modelId="{86EEBB12-B1EC-4C7E-B24E-48173F1F4090}" type="pres">
      <dgm:prSet presAssocID="{194C3080-810C-4138-B259-FDB26E024348}" presName="hierChild5" presStyleCnt="0"/>
      <dgm:spPr/>
    </dgm:pt>
    <dgm:pt modelId="{CBBFB2F9-B390-40BA-85B5-BE7037E96DF6}" type="pres">
      <dgm:prSet presAssocID="{9EA60996-0A8D-44F3-825D-1AA1463EBE1C}" presName="Name37" presStyleLbl="parChTrans1D3" presStyleIdx="3" presStyleCnt="15"/>
      <dgm:spPr/>
    </dgm:pt>
    <dgm:pt modelId="{E95D9A14-FF5D-40E4-8CCC-40A54847FB62}" type="pres">
      <dgm:prSet presAssocID="{240FCBA5-D5E0-4049-AAC2-F2D49629D095}" presName="hierRoot2" presStyleCnt="0">
        <dgm:presLayoutVars>
          <dgm:hierBranch val="init"/>
        </dgm:presLayoutVars>
      </dgm:prSet>
      <dgm:spPr/>
    </dgm:pt>
    <dgm:pt modelId="{58A2E690-8AE0-4FF1-86F0-7550CB2893D0}" type="pres">
      <dgm:prSet presAssocID="{240FCBA5-D5E0-4049-AAC2-F2D49629D095}" presName="rootComposite" presStyleCnt="0"/>
      <dgm:spPr/>
    </dgm:pt>
    <dgm:pt modelId="{2BF132B6-0236-46F8-932B-F900A4F0AFCA}" type="pres">
      <dgm:prSet presAssocID="{240FCBA5-D5E0-4049-AAC2-F2D49629D095}" presName="rootText" presStyleLbl="node3" presStyleIdx="3" presStyleCnt="15" custScaleX="213001">
        <dgm:presLayoutVars>
          <dgm:chPref val="3"/>
        </dgm:presLayoutVars>
      </dgm:prSet>
      <dgm:spPr/>
    </dgm:pt>
    <dgm:pt modelId="{EB7367AF-B3A8-4292-82B2-9DCC9D0D6FEA}" type="pres">
      <dgm:prSet presAssocID="{240FCBA5-D5E0-4049-AAC2-F2D49629D095}" presName="rootConnector" presStyleLbl="node3" presStyleIdx="3" presStyleCnt="15"/>
      <dgm:spPr/>
    </dgm:pt>
    <dgm:pt modelId="{78716480-0F14-4F7D-A46D-774629B1A0EE}" type="pres">
      <dgm:prSet presAssocID="{240FCBA5-D5E0-4049-AAC2-F2D49629D095}" presName="hierChild4" presStyleCnt="0"/>
      <dgm:spPr/>
    </dgm:pt>
    <dgm:pt modelId="{6077FBA8-8EDB-4E0C-81A5-ACF8093FD2D4}" type="pres">
      <dgm:prSet presAssocID="{240FCBA5-D5E0-4049-AAC2-F2D49629D095}" presName="hierChild5" presStyleCnt="0"/>
      <dgm:spPr/>
    </dgm:pt>
    <dgm:pt modelId="{0DFE1802-2FB9-4927-8324-028E0E2E2FEB}" type="pres">
      <dgm:prSet presAssocID="{DA125BFA-3433-4A94-9973-9506CB5A4280}" presName="Name37" presStyleLbl="parChTrans1D3" presStyleIdx="4" presStyleCnt="15"/>
      <dgm:spPr/>
    </dgm:pt>
    <dgm:pt modelId="{365B9260-A1B1-4A60-A508-206171A108A0}" type="pres">
      <dgm:prSet presAssocID="{EFA6488B-58E9-4ACB-B79E-2B53D8A659AF}" presName="hierRoot2" presStyleCnt="0">
        <dgm:presLayoutVars>
          <dgm:hierBranch val="init"/>
        </dgm:presLayoutVars>
      </dgm:prSet>
      <dgm:spPr/>
    </dgm:pt>
    <dgm:pt modelId="{1E49FD78-0B3E-471C-A99E-0FC9454AF6E6}" type="pres">
      <dgm:prSet presAssocID="{EFA6488B-58E9-4ACB-B79E-2B53D8A659AF}" presName="rootComposite" presStyleCnt="0"/>
      <dgm:spPr/>
    </dgm:pt>
    <dgm:pt modelId="{12CE9F23-32A6-4B61-8F7E-F617F5ADC712}" type="pres">
      <dgm:prSet presAssocID="{EFA6488B-58E9-4ACB-B79E-2B53D8A659AF}" presName="rootText" presStyleLbl="node3" presStyleIdx="4" presStyleCnt="15" custScaleX="212540">
        <dgm:presLayoutVars>
          <dgm:chPref val="3"/>
        </dgm:presLayoutVars>
      </dgm:prSet>
      <dgm:spPr/>
    </dgm:pt>
    <dgm:pt modelId="{41CC71C3-21DF-4990-B3F7-A908786CF7B7}" type="pres">
      <dgm:prSet presAssocID="{EFA6488B-58E9-4ACB-B79E-2B53D8A659AF}" presName="rootConnector" presStyleLbl="node3" presStyleIdx="4" presStyleCnt="15"/>
      <dgm:spPr/>
    </dgm:pt>
    <dgm:pt modelId="{1805E0B3-2D9C-461A-A3EE-8BDA86172A28}" type="pres">
      <dgm:prSet presAssocID="{EFA6488B-58E9-4ACB-B79E-2B53D8A659AF}" presName="hierChild4" presStyleCnt="0"/>
      <dgm:spPr/>
    </dgm:pt>
    <dgm:pt modelId="{ED6A2C0F-3EF3-4484-A11E-8267ADD571A8}" type="pres">
      <dgm:prSet presAssocID="{EFA6488B-58E9-4ACB-B79E-2B53D8A659AF}" presName="hierChild5" presStyleCnt="0"/>
      <dgm:spPr/>
    </dgm:pt>
    <dgm:pt modelId="{3988FDAE-9459-42B7-89D5-4DCCA67AC3BF}" type="pres">
      <dgm:prSet presAssocID="{4D4D8703-6A2E-4C5F-B60B-8969FF356B77}" presName="hierChild5" presStyleCnt="0"/>
      <dgm:spPr/>
    </dgm:pt>
    <dgm:pt modelId="{D781A79A-6F91-439E-82BE-74C0B77E66DF}" type="pres">
      <dgm:prSet presAssocID="{FF5294D3-4B44-4ECE-A1C8-EFDF310AE05A}" presName="Name37" presStyleLbl="parChTrans1D2" presStyleIdx="1" presStyleCnt="5"/>
      <dgm:spPr/>
    </dgm:pt>
    <dgm:pt modelId="{2961F1AA-717C-43AE-9C75-F68DD19E3736}" type="pres">
      <dgm:prSet presAssocID="{901F70A7-E054-4202-B208-C7956E244569}" presName="hierRoot2" presStyleCnt="0">
        <dgm:presLayoutVars>
          <dgm:hierBranch val="init"/>
        </dgm:presLayoutVars>
      </dgm:prSet>
      <dgm:spPr/>
    </dgm:pt>
    <dgm:pt modelId="{702F3ABB-73A3-451A-92D8-4CD8514CF090}" type="pres">
      <dgm:prSet presAssocID="{901F70A7-E054-4202-B208-C7956E244569}" presName="rootComposite" presStyleCnt="0"/>
      <dgm:spPr/>
    </dgm:pt>
    <dgm:pt modelId="{282D26DA-7DA9-4C1A-AD9B-95DEC282FF9F}" type="pres">
      <dgm:prSet presAssocID="{901F70A7-E054-4202-B208-C7956E244569}" presName="rootText" presStyleLbl="node2" presStyleIdx="1" presStyleCnt="3" custScaleX="280323">
        <dgm:presLayoutVars>
          <dgm:chPref val="3"/>
        </dgm:presLayoutVars>
      </dgm:prSet>
      <dgm:spPr/>
    </dgm:pt>
    <dgm:pt modelId="{5F974302-AF65-4B5D-8E9E-399A402FB059}" type="pres">
      <dgm:prSet presAssocID="{901F70A7-E054-4202-B208-C7956E244569}" presName="rootConnector" presStyleLbl="node2" presStyleIdx="1" presStyleCnt="3"/>
      <dgm:spPr/>
    </dgm:pt>
    <dgm:pt modelId="{F09FDE8A-FA93-468D-A551-9D28C8EC7B56}" type="pres">
      <dgm:prSet presAssocID="{901F70A7-E054-4202-B208-C7956E244569}" presName="hierChild4" presStyleCnt="0"/>
      <dgm:spPr/>
    </dgm:pt>
    <dgm:pt modelId="{6356AB97-D3E3-4D32-B89A-7D7BD83A3451}" type="pres">
      <dgm:prSet presAssocID="{29A0D6B4-8570-45BB-988F-90C52140AA7B}" presName="Name37" presStyleLbl="parChTrans1D3" presStyleIdx="5" presStyleCnt="15"/>
      <dgm:spPr/>
    </dgm:pt>
    <dgm:pt modelId="{3EF8ABF5-8DE8-4C20-B140-38CEFD639B07}" type="pres">
      <dgm:prSet presAssocID="{6D0757FA-6E58-4D76-ABAC-377554CD3F98}" presName="hierRoot2" presStyleCnt="0">
        <dgm:presLayoutVars>
          <dgm:hierBranch val="init"/>
        </dgm:presLayoutVars>
      </dgm:prSet>
      <dgm:spPr/>
    </dgm:pt>
    <dgm:pt modelId="{0B4CFDDD-7D81-4820-90F1-8CE5A83960DA}" type="pres">
      <dgm:prSet presAssocID="{6D0757FA-6E58-4D76-ABAC-377554CD3F98}" presName="rootComposite" presStyleCnt="0"/>
      <dgm:spPr/>
    </dgm:pt>
    <dgm:pt modelId="{E78BB6BB-AFE5-43AA-B079-FAB204CC848B}" type="pres">
      <dgm:prSet presAssocID="{6D0757FA-6E58-4D76-ABAC-377554CD3F98}" presName="rootText" presStyleLbl="node3" presStyleIdx="5" presStyleCnt="15" custScaleX="256388">
        <dgm:presLayoutVars>
          <dgm:chPref val="3"/>
        </dgm:presLayoutVars>
      </dgm:prSet>
      <dgm:spPr/>
    </dgm:pt>
    <dgm:pt modelId="{A8466E36-A7CD-41E7-8158-53A1C27D600F}" type="pres">
      <dgm:prSet presAssocID="{6D0757FA-6E58-4D76-ABAC-377554CD3F98}" presName="rootConnector" presStyleLbl="node3" presStyleIdx="5" presStyleCnt="15"/>
      <dgm:spPr/>
    </dgm:pt>
    <dgm:pt modelId="{CC4C8237-9A38-4E89-AFE9-A91D054B1407}" type="pres">
      <dgm:prSet presAssocID="{6D0757FA-6E58-4D76-ABAC-377554CD3F98}" presName="hierChild4" presStyleCnt="0"/>
      <dgm:spPr/>
    </dgm:pt>
    <dgm:pt modelId="{5B9212E8-7323-413C-A715-24142A9EC36C}" type="pres">
      <dgm:prSet presAssocID="{6D0757FA-6E58-4D76-ABAC-377554CD3F98}" presName="hierChild5" presStyleCnt="0"/>
      <dgm:spPr/>
    </dgm:pt>
    <dgm:pt modelId="{2A9B327A-5DF8-413C-86E9-116C988D3EF7}" type="pres">
      <dgm:prSet presAssocID="{D0B2BCC3-11A8-46AD-956B-8089E529A62E}" presName="Name37" presStyleLbl="parChTrans1D3" presStyleIdx="6" presStyleCnt="15"/>
      <dgm:spPr/>
    </dgm:pt>
    <dgm:pt modelId="{B35B175C-E735-4916-A6AC-01B10E33D1D8}" type="pres">
      <dgm:prSet presAssocID="{97AB0EC1-E23A-4C16-B3B0-F5EA291FDBB9}" presName="hierRoot2" presStyleCnt="0">
        <dgm:presLayoutVars>
          <dgm:hierBranch val="init"/>
        </dgm:presLayoutVars>
      </dgm:prSet>
      <dgm:spPr/>
    </dgm:pt>
    <dgm:pt modelId="{95CCD82C-8D00-48D8-8C8D-721651F41E1F}" type="pres">
      <dgm:prSet presAssocID="{97AB0EC1-E23A-4C16-B3B0-F5EA291FDBB9}" presName="rootComposite" presStyleCnt="0"/>
      <dgm:spPr/>
    </dgm:pt>
    <dgm:pt modelId="{01AD2D3B-DD26-4AD0-B338-EB3B8542CE96}" type="pres">
      <dgm:prSet presAssocID="{97AB0EC1-E23A-4C16-B3B0-F5EA291FDBB9}" presName="rootText" presStyleLbl="node3" presStyleIdx="6" presStyleCnt="15" custScaleX="251426">
        <dgm:presLayoutVars>
          <dgm:chPref val="3"/>
        </dgm:presLayoutVars>
      </dgm:prSet>
      <dgm:spPr/>
    </dgm:pt>
    <dgm:pt modelId="{11D9FBD9-1269-44ED-8ACB-6494DBEA22A7}" type="pres">
      <dgm:prSet presAssocID="{97AB0EC1-E23A-4C16-B3B0-F5EA291FDBB9}" presName="rootConnector" presStyleLbl="node3" presStyleIdx="6" presStyleCnt="15"/>
      <dgm:spPr/>
    </dgm:pt>
    <dgm:pt modelId="{DD192555-6B5E-4082-BA7C-9C11DFEDC60D}" type="pres">
      <dgm:prSet presAssocID="{97AB0EC1-E23A-4C16-B3B0-F5EA291FDBB9}" presName="hierChild4" presStyleCnt="0"/>
      <dgm:spPr/>
    </dgm:pt>
    <dgm:pt modelId="{8BAF4883-EC32-492B-BDB5-E2DA14AF7B24}" type="pres">
      <dgm:prSet presAssocID="{97AB0EC1-E23A-4C16-B3B0-F5EA291FDBB9}" presName="hierChild5" presStyleCnt="0"/>
      <dgm:spPr/>
    </dgm:pt>
    <dgm:pt modelId="{96514FB9-3A8C-43D6-88A2-9974A64C5848}" type="pres">
      <dgm:prSet presAssocID="{841EFC37-6FF5-4D69-B87E-42624B813E35}" presName="Name37" presStyleLbl="parChTrans1D3" presStyleIdx="7" presStyleCnt="15"/>
      <dgm:spPr/>
    </dgm:pt>
    <dgm:pt modelId="{952CAED0-4941-44EB-8EC0-723980374117}" type="pres">
      <dgm:prSet presAssocID="{D976E834-D71F-4C91-8727-0A25AA9A16FF}" presName="hierRoot2" presStyleCnt="0">
        <dgm:presLayoutVars>
          <dgm:hierBranch val="init"/>
        </dgm:presLayoutVars>
      </dgm:prSet>
      <dgm:spPr/>
    </dgm:pt>
    <dgm:pt modelId="{C973FFB6-A2AA-459F-B55A-EDE2399C2EB0}" type="pres">
      <dgm:prSet presAssocID="{D976E834-D71F-4C91-8727-0A25AA9A16FF}" presName="rootComposite" presStyleCnt="0"/>
      <dgm:spPr/>
    </dgm:pt>
    <dgm:pt modelId="{731068E1-7DE5-4B4E-AF08-0B415EFCFBA2}" type="pres">
      <dgm:prSet presAssocID="{D976E834-D71F-4C91-8727-0A25AA9A16FF}" presName="rootText" presStyleLbl="node3" presStyleIdx="7" presStyleCnt="15" custScaleX="253174">
        <dgm:presLayoutVars>
          <dgm:chPref val="3"/>
        </dgm:presLayoutVars>
      </dgm:prSet>
      <dgm:spPr/>
    </dgm:pt>
    <dgm:pt modelId="{3FA6B0B1-2774-4C64-88E3-CEE5741FF26E}" type="pres">
      <dgm:prSet presAssocID="{D976E834-D71F-4C91-8727-0A25AA9A16FF}" presName="rootConnector" presStyleLbl="node3" presStyleIdx="7" presStyleCnt="15"/>
      <dgm:spPr/>
    </dgm:pt>
    <dgm:pt modelId="{049305C8-970A-44EB-A99E-428F0BB84EED}" type="pres">
      <dgm:prSet presAssocID="{D976E834-D71F-4C91-8727-0A25AA9A16FF}" presName="hierChild4" presStyleCnt="0"/>
      <dgm:spPr/>
    </dgm:pt>
    <dgm:pt modelId="{ADCB68B3-F652-4372-864A-271E9AAA7E04}" type="pres">
      <dgm:prSet presAssocID="{D976E834-D71F-4C91-8727-0A25AA9A16FF}" presName="hierChild5" presStyleCnt="0"/>
      <dgm:spPr/>
    </dgm:pt>
    <dgm:pt modelId="{CF570D4B-6E23-4C09-9E6F-A40197FF1E41}" type="pres">
      <dgm:prSet presAssocID="{5767CF4F-BCBC-46F8-8BA4-6B1489FB129A}" presName="Name37" presStyleLbl="parChTrans1D3" presStyleIdx="8" presStyleCnt="15"/>
      <dgm:spPr/>
    </dgm:pt>
    <dgm:pt modelId="{BCD55B63-753C-4A51-8401-CD993CCA6086}" type="pres">
      <dgm:prSet presAssocID="{0EBB6BFB-C8B1-4B06-BF86-36D486F105E2}" presName="hierRoot2" presStyleCnt="0">
        <dgm:presLayoutVars>
          <dgm:hierBranch val="init"/>
        </dgm:presLayoutVars>
      </dgm:prSet>
      <dgm:spPr/>
    </dgm:pt>
    <dgm:pt modelId="{86803904-D643-424E-B961-F5734A2E5C74}" type="pres">
      <dgm:prSet presAssocID="{0EBB6BFB-C8B1-4B06-BF86-36D486F105E2}" presName="rootComposite" presStyleCnt="0"/>
      <dgm:spPr/>
    </dgm:pt>
    <dgm:pt modelId="{245A1E2D-F654-437F-8219-1571F116E4A6}" type="pres">
      <dgm:prSet presAssocID="{0EBB6BFB-C8B1-4B06-BF86-36D486F105E2}" presName="rootText" presStyleLbl="node3" presStyleIdx="8" presStyleCnt="15" custScaleX="258299">
        <dgm:presLayoutVars>
          <dgm:chPref val="3"/>
        </dgm:presLayoutVars>
      </dgm:prSet>
      <dgm:spPr/>
    </dgm:pt>
    <dgm:pt modelId="{2AF36982-4BBD-410D-B1D1-AC5480F18F46}" type="pres">
      <dgm:prSet presAssocID="{0EBB6BFB-C8B1-4B06-BF86-36D486F105E2}" presName="rootConnector" presStyleLbl="node3" presStyleIdx="8" presStyleCnt="15"/>
      <dgm:spPr/>
    </dgm:pt>
    <dgm:pt modelId="{C17700B1-74FE-43C3-870A-1B81E9CABCF7}" type="pres">
      <dgm:prSet presAssocID="{0EBB6BFB-C8B1-4B06-BF86-36D486F105E2}" presName="hierChild4" presStyleCnt="0"/>
      <dgm:spPr/>
    </dgm:pt>
    <dgm:pt modelId="{069680AC-0244-41D2-ADA2-277E2F48A3D7}" type="pres">
      <dgm:prSet presAssocID="{0EBB6BFB-C8B1-4B06-BF86-36D486F105E2}" presName="hierChild5" presStyleCnt="0"/>
      <dgm:spPr/>
    </dgm:pt>
    <dgm:pt modelId="{C456BE27-5C9C-4FEC-B5D5-EAB45527674F}" type="pres">
      <dgm:prSet presAssocID="{EA471FE8-2BEF-4EAE-B9E8-3D0B8E9FD74D}" presName="Name37" presStyleLbl="parChTrans1D3" presStyleIdx="9" presStyleCnt="15"/>
      <dgm:spPr/>
    </dgm:pt>
    <dgm:pt modelId="{40265E31-0FDA-474C-91F3-D8E7BF494B9B}" type="pres">
      <dgm:prSet presAssocID="{CED45578-7373-41B5-9BD4-BF991765C3C1}" presName="hierRoot2" presStyleCnt="0">
        <dgm:presLayoutVars>
          <dgm:hierBranch val="init"/>
        </dgm:presLayoutVars>
      </dgm:prSet>
      <dgm:spPr/>
    </dgm:pt>
    <dgm:pt modelId="{8F8B8F64-A9C8-44A1-A863-6412AD20FC1D}" type="pres">
      <dgm:prSet presAssocID="{CED45578-7373-41B5-9BD4-BF991765C3C1}" presName="rootComposite" presStyleCnt="0"/>
      <dgm:spPr/>
    </dgm:pt>
    <dgm:pt modelId="{A12AE4DF-C4E8-497E-BB89-85551D1B4E3F}" type="pres">
      <dgm:prSet presAssocID="{CED45578-7373-41B5-9BD4-BF991765C3C1}" presName="rootText" presStyleLbl="node3" presStyleIdx="9" presStyleCnt="15" custScaleX="282921">
        <dgm:presLayoutVars>
          <dgm:chPref val="3"/>
        </dgm:presLayoutVars>
      </dgm:prSet>
      <dgm:spPr/>
    </dgm:pt>
    <dgm:pt modelId="{77A0AE85-58C6-4D64-AF78-423AE316EFD9}" type="pres">
      <dgm:prSet presAssocID="{CED45578-7373-41B5-9BD4-BF991765C3C1}" presName="rootConnector" presStyleLbl="node3" presStyleIdx="9" presStyleCnt="15"/>
      <dgm:spPr/>
    </dgm:pt>
    <dgm:pt modelId="{496C5D1C-E3AF-4990-9250-405EFB997C2C}" type="pres">
      <dgm:prSet presAssocID="{CED45578-7373-41B5-9BD4-BF991765C3C1}" presName="hierChild4" presStyleCnt="0"/>
      <dgm:spPr/>
    </dgm:pt>
    <dgm:pt modelId="{427B4A62-83BA-47EB-AA26-9481FE53A926}" type="pres">
      <dgm:prSet presAssocID="{CED45578-7373-41B5-9BD4-BF991765C3C1}" presName="hierChild5" presStyleCnt="0"/>
      <dgm:spPr/>
    </dgm:pt>
    <dgm:pt modelId="{EEBD4F16-C40D-4B6A-88D6-71C2EB93EBA9}" type="pres">
      <dgm:prSet presAssocID="{901F70A7-E054-4202-B208-C7956E244569}" presName="hierChild5" presStyleCnt="0"/>
      <dgm:spPr/>
    </dgm:pt>
    <dgm:pt modelId="{AA88A79B-A38B-4985-918D-85274C55E226}" type="pres">
      <dgm:prSet presAssocID="{3AC040F5-045D-4069-A3D3-6A531D521E76}" presName="Name37" presStyleLbl="parChTrans1D2" presStyleIdx="2" presStyleCnt="5"/>
      <dgm:spPr/>
    </dgm:pt>
    <dgm:pt modelId="{921970CD-E475-491F-8342-4D90B8D5A021}" type="pres">
      <dgm:prSet presAssocID="{77135C85-7EE6-4584-99BD-7BDBFF16CD73}" presName="hierRoot2" presStyleCnt="0">
        <dgm:presLayoutVars>
          <dgm:hierBranch val="init"/>
        </dgm:presLayoutVars>
      </dgm:prSet>
      <dgm:spPr/>
    </dgm:pt>
    <dgm:pt modelId="{D93387A7-C0C6-46E5-9ACC-0DB954C01B39}" type="pres">
      <dgm:prSet presAssocID="{77135C85-7EE6-4584-99BD-7BDBFF16CD73}" presName="rootComposite" presStyleCnt="0"/>
      <dgm:spPr/>
    </dgm:pt>
    <dgm:pt modelId="{4ACC2D81-6806-429E-88E6-00FF762A50A6}" type="pres">
      <dgm:prSet presAssocID="{77135C85-7EE6-4584-99BD-7BDBFF16CD73}" presName="rootText" presStyleLbl="node2" presStyleIdx="2" presStyleCnt="3" custScaleX="232549" custLinFactNeighborX="40433">
        <dgm:presLayoutVars>
          <dgm:chPref val="3"/>
        </dgm:presLayoutVars>
      </dgm:prSet>
      <dgm:spPr/>
    </dgm:pt>
    <dgm:pt modelId="{BD6BAC30-5F43-4135-9E94-A3A8356BAE09}" type="pres">
      <dgm:prSet presAssocID="{77135C85-7EE6-4584-99BD-7BDBFF16CD73}" presName="rootConnector" presStyleLbl="node2" presStyleIdx="2" presStyleCnt="3"/>
      <dgm:spPr/>
    </dgm:pt>
    <dgm:pt modelId="{28C5DA55-F694-47E5-A620-990EF769AE07}" type="pres">
      <dgm:prSet presAssocID="{77135C85-7EE6-4584-99BD-7BDBFF16CD73}" presName="hierChild4" presStyleCnt="0"/>
      <dgm:spPr/>
    </dgm:pt>
    <dgm:pt modelId="{71BBADBC-DB15-4129-9390-9367B9B01306}" type="pres">
      <dgm:prSet presAssocID="{BD63E0EE-64CD-4D5F-82DA-8C9B872160DD}" presName="Name37" presStyleLbl="parChTrans1D3" presStyleIdx="10" presStyleCnt="15"/>
      <dgm:spPr/>
    </dgm:pt>
    <dgm:pt modelId="{5F64DF67-1692-4A11-A6DC-9A9408F82BB9}" type="pres">
      <dgm:prSet presAssocID="{3A9CE665-8D4C-48CC-9D64-49A72CB32E1C}" presName="hierRoot2" presStyleCnt="0">
        <dgm:presLayoutVars>
          <dgm:hierBranch val="init"/>
        </dgm:presLayoutVars>
      </dgm:prSet>
      <dgm:spPr/>
    </dgm:pt>
    <dgm:pt modelId="{637636E9-1E90-4228-AB19-F0F29773337F}" type="pres">
      <dgm:prSet presAssocID="{3A9CE665-8D4C-48CC-9D64-49A72CB32E1C}" presName="rootComposite" presStyleCnt="0"/>
      <dgm:spPr/>
    </dgm:pt>
    <dgm:pt modelId="{E373DB57-31F9-4173-B84B-3608F56A77B9}" type="pres">
      <dgm:prSet presAssocID="{3A9CE665-8D4C-48CC-9D64-49A72CB32E1C}" presName="rootText" presStyleLbl="node3" presStyleIdx="10" presStyleCnt="15" custScaleX="229528" custLinFactNeighborX="20671" custLinFactNeighborY="-39">
        <dgm:presLayoutVars>
          <dgm:chPref val="3"/>
        </dgm:presLayoutVars>
      </dgm:prSet>
      <dgm:spPr/>
    </dgm:pt>
    <dgm:pt modelId="{EE8B0F02-8979-41B9-9D3A-44A285E21491}" type="pres">
      <dgm:prSet presAssocID="{3A9CE665-8D4C-48CC-9D64-49A72CB32E1C}" presName="rootConnector" presStyleLbl="node3" presStyleIdx="10" presStyleCnt="15"/>
      <dgm:spPr/>
    </dgm:pt>
    <dgm:pt modelId="{7E28B883-07E7-4B0B-BE4B-2756DC531F8C}" type="pres">
      <dgm:prSet presAssocID="{3A9CE665-8D4C-48CC-9D64-49A72CB32E1C}" presName="hierChild4" presStyleCnt="0"/>
      <dgm:spPr/>
    </dgm:pt>
    <dgm:pt modelId="{FFCF1AC0-1AE3-4A11-8BBD-18868FC78792}" type="pres">
      <dgm:prSet presAssocID="{3A9CE665-8D4C-48CC-9D64-49A72CB32E1C}" presName="hierChild5" presStyleCnt="0"/>
      <dgm:spPr/>
    </dgm:pt>
    <dgm:pt modelId="{F0B5B7B0-D9AA-4BAA-B370-401A526ACFF5}" type="pres">
      <dgm:prSet presAssocID="{FA46BF80-9F5D-4DEE-8F67-91A7ABBF602B}" presName="Name37" presStyleLbl="parChTrans1D3" presStyleIdx="11" presStyleCnt="15"/>
      <dgm:spPr/>
    </dgm:pt>
    <dgm:pt modelId="{5CB4A6EA-03F8-41CA-A1D3-46190C82E181}" type="pres">
      <dgm:prSet presAssocID="{130F47E6-E442-4B2C-868D-31D06CC2EF98}" presName="hierRoot2" presStyleCnt="0">
        <dgm:presLayoutVars>
          <dgm:hierBranch val="init"/>
        </dgm:presLayoutVars>
      </dgm:prSet>
      <dgm:spPr/>
    </dgm:pt>
    <dgm:pt modelId="{8960535A-1109-4A86-9E52-19BB975E272F}" type="pres">
      <dgm:prSet presAssocID="{130F47E6-E442-4B2C-868D-31D06CC2EF98}" presName="rootComposite" presStyleCnt="0"/>
      <dgm:spPr/>
    </dgm:pt>
    <dgm:pt modelId="{0EDF7306-3C9C-45EF-A12E-8588175DA5A5}" type="pres">
      <dgm:prSet presAssocID="{130F47E6-E442-4B2C-868D-31D06CC2EF98}" presName="rootText" presStyleLbl="node3" presStyleIdx="11" presStyleCnt="15" custScaleX="231926" custLinFactNeighborX="28277" custLinFactNeighborY="2284">
        <dgm:presLayoutVars>
          <dgm:chPref val="3"/>
        </dgm:presLayoutVars>
      </dgm:prSet>
      <dgm:spPr/>
    </dgm:pt>
    <dgm:pt modelId="{103224E7-E383-4703-A318-F751EFBE0449}" type="pres">
      <dgm:prSet presAssocID="{130F47E6-E442-4B2C-868D-31D06CC2EF98}" presName="rootConnector" presStyleLbl="node3" presStyleIdx="11" presStyleCnt="15"/>
      <dgm:spPr/>
    </dgm:pt>
    <dgm:pt modelId="{3AE5B081-1E9C-498B-B9AE-DADCF0A3D35B}" type="pres">
      <dgm:prSet presAssocID="{130F47E6-E442-4B2C-868D-31D06CC2EF98}" presName="hierChild4" presStyleCnt="0"/>
      <dgm:spPr/>
    </dgm:pt>
    <dgm:pt modelId="{DA634429-C606-4C5E-8FAD-D0008499B169}" type="pres">
      <dgm:prSet presAssocID="{130F47E6-E442-4B2C-868D-31D06CC2EF98}" presName="hierChild5" presStyleCnt="0"/>
      <dgm:spPr/>
    </dgm:pt>
    <dgm:pt modelId="{4AB13A97-D92B-46E3-881C-F958B8F9E5B7}" type="pres">
      <dgm:prSet presAssocID="{E504A95C-2FEA-4E75-8644-8F8F6164BFE1}" presName="Name37" presStyleLbl="parChTrans1D3" presStyleIdx="12" presStyleCnt="15"/>
      <dgm:spPr/>
    </dgm:pt>
    <dgm:pt modelId="{2219BA64-8E4E-4D22-93DF-F6A18A50E0BF}" type="pres">
      <dgm:prSet presAssocID="{045EA12A-EDC2-4F0D-96FB-C9D34739900A}" presName="hierRoot2" presStyleCnt="0">
        <dgm:presLayoutVars>
          <dgm:hierBranch val="init"/>
        </dgm:presLayoutVars>
      </dgm:prSet>
      <dgm:spPr/>
    </dgm:pt>
    <dgm:pt modelId="{2F2ADB47-E357-4CA3-A50C-316841BCFA06}" type="pres">
      <dgm:prSet presAssocID="{045EA12A-EDC2-4F0D-96FB-C9D34739900A}" presName="rootComposite" presStyleCnt="0"/>
      <dgm:spPr/>
    </dgm:pt>
    <dgm:pt modelId="{9DC8893F-F3C8-49DD-8E35-1142024D047C}" type="pres">
      <dgm:prSet presAssocID="{045EA12A-EDC2-4F0D-96FB-C9D34739900A}" presName="rootText" presStyleLbl="node3" presStyleIdx="12" presStyleCnt="15" custScaleX="233505" custLinFactNeighborX="28277">
        <dgm:presLayoutVars>
          <dgm:chPref val="3"/>
        </dgm:presLayoutVars>
      </dgm:prSet>
      <dgm:spPr/>
    </dgm:pt>
    <dgm:pt modelId="{F53435B5-A983-4942-9A27-5263917A78F3}" type="pres">
      <dgm:prSet presAssocID="{045EA12A-EDC2-4F0D-96FB-C9D34739900A}" presName="rootConnector" presStyleLbl="node3" presStyleIdx="12" presStyleCnt="15"/>
      <dgm:spPr/>
    </dgm:pt>
    <dgm:pt modelId="{07E63BB2-47EB-499E-A87D-4F5969D2BC1B}" type="pres">
      <dgm:prSet presAssocID="{045EA12A-EDC2-4F0D-96FB-C9D34739900A}" presName="hierChild4" presStyleCnt="0"/>
      <dgm:spPr/>
    </dgm:pt>
    <dgm:pt modelId="{6E94C4C2-068B-4A1B-A9B1-5FF21E98DAB2}" type="pres">
      <dgm:prSet presAssocID="{045EA12A-EDC2-4F0D-96FB-C9D34739900A}" presName="hierChild5" presStyleCnt="0"/>
      <dgm:spPr/>
    </dgm:pt>
    <dgm:pt modelId="{54959607-DB15-4677-BBB9-0FFB034B54D9}" type="pres">
      <dgm:prSet presAssocID="{BD19BF9E-1775-4411-87B0-4CEE2A8973E2}" presName="Name37" presStyleLbl="parChTrans1D3" presStyleIdx="13" presStyleCnt="15"/>
      <dgm:spPr/>
    </dgm:pt>
    <dgm:pt modelId="{FAA74225-FE0A-4B77-AC48-CBCCC7240BDE}" type="pres">
      <dgm:prSet presAssocID="{CC1FF687-C2D6-4D56-9532-89BDCDCF422B}" presName="hierRoot2" presStyleCnt="0">
        <dgm:presLayoutVars>
          <dgm:hierBranch val="init"/>
        </dgm:presLayoutVars>
      </dgm:prSet>
      <dgm:spPr/>
    </dgm:pt>
    <dgm:pt modelId="{0F197E77-B0FF-4434-B58C-AA7F1DB31988}" type="pres">
      <dgm:prSet presAssocID="{CC1FF687-C2D6-4D56-9532-89BDCDCF422B}" presName="rootComposite" presStyleCnt="0"/>
      <dgm:spPr/>
    </dgm:pt>
    <dgm:pt modelId="{EB628A27-7246-4E9E-8C36-FBCFAC65DFFB}" type="pres">
      <dgm:prSet presAssocID="{CC1FF687-C2D6-4D56-9532-89BDCDCF422B}" presName="rootText" presStyleLbl="node3" presStyleIdx="13" presStyleCnt="15" custScaleX="227993" custLinFactNeighborX="28277" custLinFactNeighborY="-8269">
        <dgm:presLayoutVars>
          <dgm:chPref val="3"/>
        </dgm:presLayoutVars>
      </dgm:prSet>
      <dgm:spPr/>
    </dgm:pt>
    <dgm:pt modelId="{5926AABA-65C2-4AEC-B620-9DC0D3EF10DD}" type="pres">
      <dgm:prSet presAssocID="{CC1FF687-C2D6-4D56-9532-89BDCDCF422B}" presName="rootConnector" presStyleLbl="node3" presStyleIdx="13" presStyleCnt="15"/>
      <dgm:spPr/>
    </dgm:pt>
    <dgm:pt modelId="{C8B51867-3F8B-4575-B6F3-606BCE2506BB}" type="pres">
      <dgm:prSet presAssocID="{CC1FF687-C2D6-4D56-9532-89BDCDCF422B}" presName="hierChild4" presStyleCnt="0"/>
      <dgm:spPr/>
    </dgm:pt>
    <dgm:pt modelId="{5B30442C-11B5-4B5D-B11C-0493862F8BD3}" type="pres">
      <dgm:prSet presAssocID="{CC1FF687-C2D6-4D56-9532-89BDCDCF422B}" presName="hierChild5" presStyleCnt="0"/>
      <dgm:spPr/>
    </dgm:pt>
    <dgm:pt modelId="{B3D2D302-A256-42E3-8D60-41E030068582}" type="pres">
      <dgm:prSet presAssocID="{4DE2ED79-2FE7-4C39-B5FE-4337F00CD831}" presName="Name37" presStyleLbl="parChTrans1D3" presStyleIdx="14" presStyleCnt="15"/>
      <dgm:spPr/>
    </dgm:pt>
    <dgm:pt modelId="{5CC46254-5AE9-4FFE-B94D-940ED4326A7C}" type="pres">
      <dgm:prSet presAssocID="{00E18AC2-B0B4-43ED-BEB2-CB164FFBB5D6}" presName="hierRoot2" presStyleCnt="0">
        <dgm:presLayoutVars>
          <dgm:hierBranch val="init"/>
        </dgm:presLayoutVars>
      </dgm:prSet>
      <dgm:spPr/>
    </dgm:pt>
    <dgm:pt modelId="{E610DC41-B83D-4BC1-9B22-87073E8EB272}" type="pres">
      <dgm:prSet presAssocID="{00E18AC2-B0B4-43ED-BEB2-CB164FFBB5D6}" presName="rootComposite" presStyleCnt="0"/>
      <dgm:spPr/>
    </dgm:pt>
    <dgm:pt modelId="{34A3AB27-AA7B-4435-BB79-9F48D1823841}" type="pres">
      <dgm:prSet presAssocID="{00E18AC2-B0B4-43ED-BEB2-CB164FFBB5D6}" presName="rootText" presStyleLbl="node3" presStyleIdx="14" presStyleCnt="15" custScaleX="221375" custLinFactNeighborX="36463" custLinFactNeighborY="-9555">
        <dgm:presLayoutVars>
          <dgm:chPref val="3"/>
        </dgm:presLayoutVars>
      </dgm:prSet>
      <dgm:spPr/>
    </dgm:pt>
    <dgm:pt modelId="{F90C8E25-4417-4E39-8BEF-A2B1BE1D5F52}" type="pres">
      <dgm:prSet presAssocID="{00E18AC2-B0B4-43ED-BEB2-CB164FFBB5D6}" presName="rootConnector" presStyleLbl="node3" presStyleIdx="14" presStyleCnt="15"/>
      <dgm:spPr/>
    </dgm:pt>
    <dgm:pt modelId="{0AF7C2F6-F359-464F-B8E3-81AA8C459AEB}" type="pres">
      <dgm:prSet presAssocID="{00E18AC2-B0B4-43ED-BEB2-CB164FFBB5D6}" presName="hierChild4" presStyleCnt="0"/>
      <dgm:spPr/>
    </dgm:pt>
    <dgm:pt modelId="{F9C03402-2B1F-4419-8F25-E33D8B3E062F}" type="pres">
      <dgm:prSet presAssocID="{00E18AC2-B0B4-43ED-BEB2-CB164FFBB5D6}" presName="hierChild5" presStyleCnt="0"/>
      <dgm:spPr/>
    </dgm:pt>
    <dgm:pt modelId="{B368635F-E542-40EA-A702-AC032523F479}" type="pres">
      <dgm:prSet presAssocID="{77135C85-7EE6-4584-99BD-7BDBFF16CD73}" presName="hierChild5" presStyleCnt="0"/>
      <dgm:spPr/>
    </dgm:pt>
    <dgm:pt modelId="{B518EE29-3D19-438F-846E-23CC6903A020}" type="pres">
      <dgm:prSet presAssocID="{83CDFF90-4CD3-43F9-9021-ED7635F85F2C}" presName="hierChild3" presStyleCnt="0"/>
      <dgm:spPr/>
    </dgm:pt>
    <dgm:pt modelId="{F595F5DA-9686-4754-93C0-0D71BD87C25A}" type="pres">
      <dgm:prSet presAssocID="{C94363DF-0577-4065-94FB-8230995471A1}" presName="Name111" presStyleLbl="parChTrans1D2" presStyleIdx="3" presStyleCnt="5"/>
      <dgm:spPr/>
    </dgm:pt>
    <dgm:pt modelId="{CC966E41-866B-4413-AAA2-D94334429B6E}" type="pres">
      <dgm:prSet presAssocID="{338937A7-F68A-4375-B457-DA9ADA35B749}" presName="hierRoot3" presStyleCnt="0">
        <dgm:presLayoutVars>
          <dgm:hierBranch val="init"/>
        </dgm:presLayoutVars>
      </dgm:prSet>
      <dgm:spPr/>
    </dgm:pt>
    <dgm:pt modelId="{E0B172E5-5B58-4C27-A7CB-3E0281AA44E6}" type="pres">
      <dgm:prSet presAssocID="{338937A7-F68A-4375-B457-DA9ADA35B749}" presName="rootComposite3" presStyleCnt="0"/>
      <dgm:spPr/>
    </dgm:pt>
    <dgm:pt modelId="{F63140BB-C57F-4BB5-9880-47623F1A7D25}" type="pres">
      <dgm:prSet presAssocID="{338937A7-F68A-4375-B457-DA9ADA35B749}" presName="rootText3" presStyleLbl="asst1" presStyleIdx="0" presStyleCnt="2" custScaleX="302059">
        <dgm:presLayoutVars>
          <dgm:chPref val="3"/>
        </dgm:presLayoutVars>
      </dgm:prSet>
      <dgm:spPr/>
    </dgm:pt>
    <dgm:pt modelId="{61507EE9-751E-4924-8F86-61ED7521652A}" type="pres">
      <dgm:prSet presAssocID="{338937A7-F68A-4375-B457-DA9ADA35B749}" presName="rootConnector3" presStyleLbl="asst1" presStyleIdx="0" presStyleCnt="2"/>
      <dgm:spPr/>
    </dgm:pt>
    <dgm:pt modelId="{3C50E0FD-95DE-4DBB-86B5-58A7BBAC075F}" type="pres">
      <dgm:prSet presAssocID="{338937A7-F68A-4375-B457-DA9ADA35B749}" presName="hierChild6" presStyleCnt="0"/>
      <dgm:spPr/>
    </dgm:pt>
    <dgm:pt modelId="{80A2002D-172D-4C9A-A8BD-8ED9C04E7849}" type="pres">
      <dgm:prSet presAssocID="{338937A7-F68A-4375-B457-DA9ADA35B749}" presName="hierChild7" presStyleCnt="0"/>
      <dgm:spPr/>
    </dgm:pt>
    <dgm:pt modelId="{3C5E4D64-8A10-4681-A210-A60DD906AB71}" type="pres">
      <dgm:prSet presAssocID="{AB290DFF-4277-4C16-84BA-FC287E098E54}" presName="Name111" presStyleLbl="parChTrans1D2" presStyleIdx="4" presStyleCnt="5"/>
      <dgm:spPr/>
    </dgm:pt>
    <dgm:pt modelId="{4B0348A4-0CFF-43D1-A78F-21F06114E99F}" type="pres">
      <dgm:prSet presAssocID="{892D05EC-5227-4B2D-996B-F0FADC81092A}" presName="hierRoot3" presStyleCnt="0">
        <dgm:presLayoutVars>
          <dgm:hierBranch val="init"/>
        </dgm:presLayoutVars>
      </dgm:prSet>
      <dgm:spPr/>
    </dgm:pt>
    <dgm:pt modelId="{00DA0D1C-2410-44F7-9002-F7F5403C7E98}" type="pres">
      <dgm:prSet presAssocID="{892D05EC-5227-4B2D-996B-F0FADC81092A}" presName="rootComposite3" presStyleCnt="0"/>
      <dgm:spPr/>
    </dgm:pt>
    <dgm:pt modelId="{8147E072-F3E0-424D-B911-6D8B05957E98}" type="pres">
      <dgm:prSet presAssocID="{892D05EC-5227-4B2D-996B-F0FADC81092A}" presName="rootText3" presStyleLbl="asst1" presStyleIdx="1" presStyleCnt="2" custScaleX="285628">
        <dgm:presLayoutVars>
          <dgm:chPref val="3"/>
        </dgm:presLayoutVars>
      </dgm:prSet>
      <dgm:spPr/>
    </dgm:pt>
    <dgm:pt modelId="{DE814F08-85B6-46C5-88EE-7819CEFDE407}" type="pres">
      <dgm:prSet presAssocID="{892D05EC-5227-4B2D-996B-F0FADC81092A}" presName="rootConnector3" presStyleLbl="asst1" presStyleIdx="1" presStyleCnt="2"/>
      <dgm:spPr/>
    </dgm:pt>
    <dgm:pt modelId="{3FD24901-0CE0-4EA6-9069-6271A5EA4110}" type="pres">
      <dgm:prSet presAssocID="{892D05EC-5227-4B2D-996B-F0FADC81092A}" presName="hierChild6" presStyleCnt="0"/>
      <dgm:spPr/>
    </dgm:pt>
    <dgm:pt modelId="{0896A981-9687-4091-B837-74567B8A1F5F}" type="pres">
      <dgm:prSet presAssocID="{892D05EC-5227-4B2D-996B-F0FADC81092A}" presName="hierChild7" presStyleCnt="0"/>
      <dgm:spPr/>
    </dgm:pt>
  </dgm:ptLst>
  <dgm:cxnLst>
    <dgm:cxn modelId="{F60A1A09-3B58-4B0F-B683-D95201DED535}" type="presOf" srcId="{045EA12A-EDC2-4F0D-96FB-C9D34739900A}" destId="{F53435B5-A983-4942-9A27-5263917A78F3}" srcOrd="1" destOrd="0" presId="urn:microsoft.com/office/officeart/2005/8/layout/orgChart1"/>
    <dgm:cxn modelId="{F79AD909-410D-43EE-813C-3BB2D76E0B74}" type="presOf" srcId="{9D67538F-A3E5-4BB6-9FE9-F0C3E4B5E510}" destId="{C711F348-90BA-43C3-B4D5-91BB232E6AC3}" srcOrd="0" destOrd="0" presId="urn:microsoft.com/office/officeart/2005/8/layout/orgChart1"/>
    <dgm:cxn modelId="{7B34250A-CC27-4619-9F6C-40A99A65289C}" srcId="{77135C85-7EE6-4584-99BD-7BDBFF16CD73}" destId="{130F47E6-E442-4B2C-868D-31D06CC2EF98}" srcOrd="1" destOrd="0" parTransId="{FA46BF80-9F5D-4DEE-8F67-91A7ABBF602B}" sibTransId="{0C713BD2-ACC8-478C-9B0E-6C6120AD13C0}"/>
    <dgm:cxn modelId="{5C5F9F0B-45D0-42B5-A2D1-E455DF12304D}" type="presOf" srcId="{4D4D8703-6A2E-4C5F-B60B-8969FF356B77}" destId="{645237BD-197E-4E8D-8365-ABAAC3E254A6}" srcOrd="0" destOrd="0" presId="urn:microsoft.com/office/officeart/2005/8/layout/orgChart1"/>
    <dgm:cxn modelId="{D822A60B-6409-4454-BC5D-398FBB877FCD}" type="presOf" srcId="{0EBB6BFB-C8B1-4B06-BF86-36D486F105E2}" destId="{245A1E2D-F654-437F-8219-1571F116E4A6}" srcOrd="0" destOrd="0" presId="urn:microsoft.com/office/officeart/2005/8/layout/orgChart1"/>
    <dgm:cxn modelId="{5074E90D-F9DC-40A6-B1A6-076D5B41D0DC}" srcId="{4D4D8703-6A2E-4C5F-B60B-8969FF356B77}" destId="{2462E563-CCB7-4F2D-9FB9-5C903DF27290}" srcOrd="0" destOrd="0" parTransId="{760FB64A-B8E2-4524-9E59-AEBFC5F8959B}" sibTransId="{1FF9D16B-45B0-4E6E-A549-A11755F47139}"/>
    <dgm:cxn modelId="{78886A12-2812-4014-8C5C-DF8F4DA60FFF}" type="presOf" srcId="{D0B2BCC3-11A8-46AD-956B-8089E529A62E}" destId="{2A9B327A-5DF8-413C-86E9-116C988D3EF7}" srcOrd="0" destOrd="0" presId="urn:microsoft.com/office/officeart/2005/8/layout/orgChart1"/>
    <dgm:cxn modelId="{361FC215-A75E-444B-9377-0A087B0A40B6}" srcId="{83CDFF90-4CD3-43F9-9021-ED7635F85F2C}" destId="{901F70A7-E054-4202-B208-C7956E244569}" srcOrd="2" destOrd="0" parTransId="{FF5294D3-4B44-4ECE-A1C8-EFDF310AE05A}" sibTransId="{898A9BF5-DCEE-418C-BC77-DDD6E22F380C}"/>
    <dgm:cxn modelId="{C9221E19-E2F0-47BB-ABCB-E52D5C2CD7FC}" srcId="{83CDFF90-4CD3-43F9-9021-ED7635F85F2C}" destId="{892D05EC-5227-4B2D-996B-F0FADC81092A}" srcOrd="4" destOrd="0" parTransId="{AB290DFF-4277-4C16-84BA-FC287E098E54}" sibTransId="{ED5C529D-FF73-477C-815E-B39DEB82EBBE}"/>
    <dgm:cxn modelId="{67C02F1E-CAF9-4F0A-A53E-9FF6ED9B09B5}" type="presOf" srcId="{DA125BFA-3433-4A94-9973-9506CB5A4280}" destId="{0DFE1802-2FB9-4927-8324-028E0E2E2FEB}" srcOrd="0" destOrd="0" presId="urn:microsoft.com/office/officeart/2005/8/layout/orgChart1"/>
    <dgm:cxn modelId="{DC7F0323-4B8B-421E-BD98-3224BA45D12C}" srcId="{83CDFF90-4CD3-43F9-9021-ED7635F85F2C}" destId="{77135C85-7EE6-4584-99BD-7BDBFF16CD73}" srcOrd="3" destOrd="0" parTransId="{3AC040F5-045D-4069-A3D3-6A531D521E76}" sibTransId="{5E06FDA6-5A11-4F33-9890-93C579934883}"/>
    <dgm:cxn modelId="{0F575E2C-F964-4DFF-B3AA-6928592A9908}" type="presOf" srcId="{FA46BF80-9F5D-4DEE-8F67-91A7ABBF602B}" destId="{F0B5B7B0-D9AA-4BAA-B370-401A526ACFF5}" srcOrd="0" destOrd="0" presId="urn:microsoft.com/office/officeart/2005/8/layout/orgChart1"/>
    <dgm:cxn modelId="{28C84131-8B38-42CF-A623-2D0C61648755}" type="presOf" srcId="{760FB64A-B8E2-4524-9E59-AEBFC5F8959B}" destId="{BB40E321-8646-413D-98C8-0372152BDEE7}" srcOrd="0" destOrd="0" presId="urn:microsoft.com/office/officeart/2005/8/layout/orgChart1"/>
    <dgm:cxn modelId="{B56B7537-F1EF-4C9C-BC78-395EBE5E719D}" srcId="{83CDFF90-4CD3-43F9-9021-ED7635F85F2C}" destId="{4D4D8703-6A2E-4C5F-B60B-8969FF356B77}" srcOrd="1" destOrd="0" parTransId="{68D169CF-FB53-4BC1-BEB4-F1B47892E5E4}" sibTransId="{62740F4D-72BC-41E1-AB53-774B42F4F16D}"/>
    <dgm:cxn modelId="{DF0C4740-A077-4428-A1A2-E9DA2D039236}" type="presOf" srcId="{901F70A7-E054-4202-B208-C7956E244569}" destId="{282D26DA-7DA9-4C1A-AD9B-95DEC282FF9F}" srcOrd="0" destOrd="0" presId="urn:microsoft.com/office/officeart/2005/8/layout/orgChart1"/>
    <dgm:cxn modelId="{F03CB440-1238-45EE-AAF6-532C133D2E4F}" type="presOf" srcId="{C94363DF-0577-4065-94FB-8230995471A1}" destId="{F595F5DA-9686-4754-93C0-0D71BD87C25A}" srcOrd="0" destOrd="0" presId="urn:microsoft.com/office/officeart/2005/8/layout/orgChart1"/>
    <dgm:cxn modelId="{ABE9625B-02C7-472A-AAE1-4F7DC01ECE66}" srcId="{4D4D8703-6A2E-4C5F-B60B-8969FF356B77}" destId="{194C3080-810C-4138-B259-FDB26E024348}" srcOrd="2" destOrd="0" parTransId="{9D67538F-A3E5-4BB6-9FE9-F0C3E4B5E510}" sibTransId="{9EE980AE-D13A-4D88-9159-1F972F650A60}"/>
    <dgm:cxn modelId="{3DE72741-876B-459A-951A-B681DE07EB53}" type="presOf" srcId="{83CDFF90-4CD3-43F9-9021-ED7635F85F2C}" destId="{A9B63AE3-B1F5-4854-96FA-E59ADF754D95}" srcOrd="1" destOrd="0" presId="urn:microsoft.com/office/officeart/2005/8/layout/orgChart1"/>
    <dgm:cxn modelId="{A74A9361-6731-4E13-9E17-A3EA2632CA04}" type="presOf" srcId="{2462E563-CCB7-4F2D-9FB9-5C903DF27290}" destId="{9397DF6B-3B1F-4816-9B7D-2E7CCF9AA652}" srcOrd="0" destOrd="0" presId="urn:microsoft.com/office/officeart/2005/8/layout/orgChart1"/>
    <dgm:cxn modelId="{9C33B543-455A-4D5F-A4A4-01317A8F9FB3}" srcId="{901F70A7-E054-4202-B208-C7956E244569}" destId="{CED45578-7373-41B5-9BD4-BF991765C3C1}" srcOrd="4" destOrd="0" parTransId="{EA471FE8-2BEF-4EAE-B9E8-3D0B8E9FD74D}" sibTransId="{0568DAB0-4418-495A-B76B-B0C111888919}"/>
    <dgm:cxn modelId="{10BB1D68-BE13-4F5E-9633-F0F4A0E62487}" type="presOf" srcId="{CC1FF687-C2D6-4D56-9532-89BDCDCF422B}" destId="{5926AABA-65C2-4AEC-B620-9DC0D3EF10DD}" srcOrd="1" destOrd="0" presId="urn:microsoft.com/office/officeart/2005/8/layout/orgChart1"/>
    <dgm:cxn modelId="{31266169-F9AD-43B1-B469-E7E108F138F3}" srcId="{715415D0-D508-48A5-8A23-FA9E4A09682A}" destId="{83CDFF90-4CD3-43F9-9021-ED7635F85F2C}" srcOrd="0" destOrd="0" parTransId="{89C117AC-5838-4E06-81DE-992253C21325}" sibTransId="{ED059147-6632-4507-BB0B-E376F2F8D905}"/>
    <dgm:cxn modelId="{AD3F8769-25A6-459A-8E19-9A21B0E36DC5}" type="presOf" srcId="{9EA60996-0A8D-44F3-825D-1AA1463EBE1C}" destId="{CBBFB2F9-B390-40BA-85B5-BE7037E96DF6}" srcOrd="0" destOrd="0" presId="urn:microsoft.com/office/officeart/2005/8/layout/orgChart1"/>
    <dgm:cxn modelId="{71FAF66C-D519-4845-BA16-2E64039296A0}" type="presOf" srcId="{EFA6488B-58E9-4ACB-B79E-2B53D8A659AF}" destId="{41CC71C3-21DF-4990-B3F7-A908786CF7B7}" srcOrd="1" destOrd="0" presId="urn:microsoft.com/office/officeart/2005/8/layout/orgChart1"/>
    <dgm:cxn modelId="{5C11524D-4467-45E4-93AE-2653C09429CF}" type="presOf" srcId="{BD63E0EE-64CD-4D5F-82DA-8C9B872160DD}" destId="{71BBADBC-DB15-4129-9390-9367B9B01306}" srcOrd="0" destOrd="0" presId="urn:microsoft.com/office/officeart/2005/8/layout/orgChart1"/>
    <dgm:cxn modelId="{942B5B52-48DC-4CBF-BA8A-2A9C8CE4CA04}" type="presOf" srcId="{FF5294D3-4B44-4ECE-A1C8-EFDF310AE05A}" destId="{D781A79A-6F91-439E-82BE-74C0B77E66DF}" srcOrd="0" destOrd="0" presId="urn:microsoft.com/office/officeart/2005/8/layout/orgChart1"/>
    <dgm:cxn modelId="{F33DA552-928A-495B-B228-C0EDEC5E1F41}" type="presOf" srcId="{AB290DFF-4277-4C16-84BA-FC287E098E54}" destId="{3C5E4D64-8A10-4681-A210-A60DD906AB71}" srcOrd="0" destOrd="0" presId="urn:microsoft.com/office/officeart/2005/8/layout/orgChart1"/>
    <dgm:cxn modelId="{64733C74-FF65-4F6C-A1A8-9AD86F584E5E}" type="presOf" srcId="{97AB0EC1-E23A-4C16-B3B0-F5EA291FDBB9}" destId="{01AD2D3B-DD26-4AD0-B338-EB3B8542CE96}" srcOrd="0" destOrd="0" presId="urn:microsoft.com/office/officeart/2005/8/layout/orgChart1"/>
    <dgm:cxn modelId="{54D11B56-0EE1-453F-B1A4-C052F1139EC0}" srcId="{901F70A7-E054-4202-B208-C7956E244569}" destId="{6D0757FA-6E58-4D76-ABAC-377554CD3F98}" srcOrd="0" destOrd="0" parTransId="{29A0D6B4-8570-45BB-988F-90C52140AA7B}" sibTransId="{11B31D37-ED90-4F06-94C0-AD4BC58268C0}"/>
    <dgm:cxn modelId="{4CEF8456-43F1-4CDC-8553-B8B25A11A112}" type="presOf" srcId="{68D169CF-FB53-4BC1-BEB4-F1B47892E5E4}" destId="{C89CC643-1316-483A-9584-7A63DC553DCA}" srcOrd="0" destOrd="0" presId="urn:microsoft.com/office/officeart/2005/8/layout/orgChart1"/>
    <dgm:cxn modelId="{CD46A157-979F-48D3-A030-B83DA6F2370C}" type="presOf" srcId="{BD19BF9E-1775-4411-87B0-4CEE2A8973E2}" destId="{54959607-DB15-4677-BBB9-0FFB034B54D9}" srcOrd="0" destOrd="0" presId="urn:microsoft.com/office/officeart/2005/8/layout/orgChart1"/>
    <dgm:cxn modelId="{84477278-095A-49A6-B5DC-1A7824F76652}" type="presOf" srcId="{77135C85-7EE6-4584-99BD-7BDBFF16CD73}" destId="{BD6BAC30-5F43-4135-9E94-A3A8356BAE09}" srcOrd="1" destOrd="0" presId="urn:microsoft.com/office/officeart/2005/8/layout/orgChart1"/>
    <dgm:cxn modelId="{EBE95958-B3C0-4580-BE67-16FDEE7959A3}" type="presOf" srcId="{C4224C1E-005E-41B5-9C55-A79CD6094FCB}" destId="{A26C0E83-7A05-4681-AB71-A7FC9ADDC62D}" srcOrd="0" destOrd="0" presId="urn:microsoft.com/office/officeart/2005/8/layout/orgChart1"/>
    <dgm:cxn modelId="{37A7567D-C112-4BF0-B5D2-484085FAE3A6}" type="presOf" srcId="{E504A95C-2FEA-4E75-8644-8F8F6164BFE1}" destId="{4AB13A97-D92B-46E3-881C-F958B8F9E5B7}" srcOrd="0" destOrd="0" presId="urn:microsoft.com/office/officeart/2005/8/layout/orgChart1"/>
    <dgm:cxn modelId="{C316947D-746C-43A8-8C67-BD605366E19E}" type="presOf" srcId="{194C3080-810C-4138-B259-FDB26E024348}" destId="{C98B24F7-0DC4-4988-A0F0-E36E6081C0BF}" srcOrd="0" destOrd="0" presId="urn:microsoft.com/office/officeart/2005/8/layout/orgChart1"/>
    <dgm:cxn modelId="{DFA1BF7E-ED6D-4341-AFD5-D37E5646E3D7}" type="presOf" srcId="{338937A7-F68A-4375-B457-DA9ADA35B749}" destId="{61507EE9-751E-4924-8F86-61ED7521652A}" srcOrd="1" destOrd="0" presId="urn:microsoft.com/office/officeart/2005/8/layout/orgChart1"/>
    <dgm:cxn modelId="{19BA3F7F-08A1-45DC-BC1F-CD13988C46B8}" type="presOf" srcId="{EA471FE8-2BEF-4EAE-B9E8-3D0B8E9FD74D}" destId="{C456BE27-5C9C-4FEC-B5D5-EAB45527674F}" srcOrd="0" destOrd="0" presId="urn:microsoft.com/office/officeart/2005/8/layout/orgChart1"/>
    <dgm:cxn modelId="{BC9AD382-E9CB-43A4-BEA3-F76DE897629D}" type="presOf" srcId="{892D05EC-5227-4B2D-996B-F0FADC81092A}" destId="{DE814F08-85B6-46C5-88EE-7819CEFDE407}" srcOrd="1" destOrd="0" presId="urn:microsoft.com/office/officeart/2005/8/layout/orgChart1"/>
    <dgm:cxn modelId="{0AEAC585-765E-410D-BF1C-20BD4F85BA66}" type="presOf" srcId="{240FCBA5-D5E0-4049-AAC2-F2D49629D095}" destId="{EB7367AF-B3A8-4292-82B2-9DCC9D0D6FEA}" srcOrd="1" destOrd="0" presId="urn:microsoft.com/office/officeart/2005/8/layout/orgChart1"/>
    <dgm:cxn modelId="{D3AC4D87-D4F1-4DF2-918D-1601DDC7819E}" type="presOf" srcId="{4D4D8703-6A2E-4C5F-B60B-8969FF356B77}" destId="{76ABDC37-5CC6-4790-9727-E7053DC53B04}" srcOrd="1" destOrd="0" presId="urn:microsoft.com/office/officeart/2005/8/layout/orgChart1"/>
    <dgm:cxn modelId="{08C87087-4A9C-422E-8ABC-F63585C3638B}" srcId="{4D4D8703-6A2E-4C5F-B60B-8969FF356B77}" destId="{EFA6488B-58E9-4ACB-B79E-2B53D8A659AF}" srcOrd="4" destOrd="0" parTransId="{DA125BFA-3433-4A94-9973-9506CB5A4280}" sibTransId="{2436EA07-D43A-49E8-9AEE-435FC2F3ACAD}"/>
    <dgm:cxn modelId="{184D6289-01E9-4AD7-BF38-01A3C80FD2EA}" srcId="{77135C85-7EE6-4584-99BD-7BDBFF16CD73}" destId="{00E18AC2-B0B4-43ED-BEB2-CB164FFBB5D6}" srcOrd="4" destOrd="0" parTransId="{4DE2ED79-2FE7-4C39-B5FE-4337F00CD831}" sibTransId="{C38AE307-026B-4F18-9C27-054984235ECF}"/>
    <dgm:cxn modelId="{4902118B-DFA5-4079-9786-6F5165A07404}" srcId="{901F70A7-E054-4202-B208-C7956E244569}" destId="{D976E834-D71F-4C91-8727-0A25AA9A16FF}" srcOrd="2" destOrd="0" parTransId="{841EFC37-6FF5-4D69-B87E-42624B813E35}" sibTransId="{C737F6B5-08BA-42B2-A950-C43AC7C73B9B}"/>
    <dgm:cxn modelId="{D1E2158D-005E-4616-96D6-381E968A1807}" type="presOf" srcId="{130F47E6-E442-4B2C-868D-31D06CC2EF98}" destId="{0EDF7306-3C9C-45EF-A12E-8588175DA5A5}" srcOrd="0" destOrd="0" presId="urn:microsoft.com/office/officeart/2005/8/layout/orgChart1"/>
    <dgm:cxn modelId="{87344995-6F9B-4840-8FE8-61A45CC15D99}" srcId="{4D4D8703-6A2E-4C5F-B60B-8969FF356B77}" destId="{C4224C1E-005E-41B5-9C55-A79CD6094FCB}" srcOrd="1" destOrd="0" parTransId="{358F326C-5B17-4BC8-B2F1-972D45811164}" sibTransId="{5B3AD57A-8494-42A0-B682-9FBBE90C2E20}"/>
    <dgm:cxn modelId="{08107B96-2D2E-4870-B1B3-A5D135665B44}" type="presOf" srcId="{5767CF4F-BCBC-46F8-8BA4-6B1489FB129A}" destId="{CF570D4B-6E23-4C09-9E6F-A40197FF1E41}" srcOrd="0" destOrd="0" presId="urn:microsoft.com/office/officeart/2005/8/layout/orgChart1"/>
    <dgm:cxn modelId="{87A2749A-D65A-4E62-959A-80688FF7CC1B}" srcId="{4D4D8703-6A2E-4C5F-B60B-8969FF356B77}" destId="{240FCBA5-D5E0-4049-AAC2-F2D49629D095}" srcOrd="3" destOrd="0" parTransId="{9EA60996-0A8D-44F3-825D-1AA1463EBE1C}" sibTransId="{F2D2DE75-2524-448C-812C-2B65B547534B}"/>
    <dgm:cxn modelId="{67E0D09A-BB04-4AAA-B3BE-077F5C954645}" type="presOf" srcId="{194C3080-810C-4138-B259-FDB26E024348}" destId="{9B18A81C-574E-4148-A2E2-EE9261BF7329}" srcOrd="1" destOrd="0" presId="urn:microsoft.com/office/officeart/2005/8/layout/orgChart1"/>
    <dgm:cxn modelId="{6844959F-DED1-4C51-AB6D-D9106F703974}" type="presOf" srcId="{6D0757FA-6E58-4D76-ABAC-377554CD3F98}" destId="{A8466E36-A7CD-41E7-8158-53A1C27D600F}" srcOrd="1" destOrd="0" presId="urn:microsoft.com/office/officeart/2005/8/layout/orgChart1"/>
    <dgm:cxn modelId="{BF45A1A8-BD14-4A36-B9F8-1CA9957E09A2}" type="presOf" srcId="{D976E834-D71F-4C91-8727-0A25AA9A16FF}" destId="{731068E1-7DE5-4B4E-AF08-0B415EFCFBA2}" srcOrd="0" destOrd="0" presId="urn:microsoft.com/office/officeart/2005/8/layout/orgChart1"/>
    <dgm:cxn modelId="{B478C0AA-F340-4B24-94C5-C7A0C083E6BB}" type="presOf" srcId="{83CDFF90-4CD3-43F9-9021-ED7635F85F2C}" destId="{9A35ECFD-29D2-4C14-9AA3-DD1EFBCCD8D6}" srcOrd="0" destOrd="0" presId="urn:microsoft.com/office/officeart/2005/8/layout/orgChart1"/>
    <dgm:cxn modelId="{715BDFAA-86F6-4E62-B416-DFE69AAE704E}" type="presOf" srcId="{CC1FF687-C2D6-4D56-9532-89BDCDCF422B}" destId="{EB628A27-7246-4E9E-8C36-FBCFAC65DFFB}" srcOrd="0" destOrd="0" presId="urn:microsoft.com/office/officeart/2005/8/layout/orgChart1"/>
    <dgm:cxn modelId="{8E87CCAE-EEF0-47A8-A619-FCA77F51936A}" type="presOf" srcId="{C4224C1E-005E-41B5-9C55-A79CD6094FCB}" destId="{3ABED15C-6C33-41D1-BEEF-488C55DC0607}" srcOrd="1" destOrd="0" presId="urn:microsoft.com/office/officeart/2005/8/layout/orgChart1"/>
    <dgm:cxn modelId="{0F7D79AF-620B-4730-B72A-D0FF3AEB5D25}" type="presOf" srcId="{97AB0EC1-E23A-4C16-B3B0-F5EA291FDBB9}" destId="{11D9FBD9-1269-44ED-8ACB-6494DBEA22A7}" srcOrd="1" destOrd="0" presId="urn:microsoft.com/office/officeart/2005/8/layout/orgChart1"/>
    <dgm:cxn modelId="{2872ABAF-F6B2-40C3-9820-85C2A0A3532A}" type="presOf" srcId="{045EA12A-EDC2-4F0D-96FB-C9D34739900A}" destId="{9DC8893F-F3C8-49DD-8E35-1142024D047C}" srcOrd="0" destOrd="0" presId="urn:microsoft.com/office/officeart/2005/8/layout/orgChart1"/>
    <dgm:cxn modelId="{33CA20B1-7930-4B75-8DDB-F4FC6C8D869F}" srcId="{77135C85-7EE6-4584-99BD-7BDBFF16CD73}" destId="{045EA12A-EDC2-4F0D-96FB-C9D34739900A}" srcOrd="2" destOrd="0" parTransId="{E504A95C-2FEA-4E75-8644-8F8F6164BFE1}" sibTransId="{A9D4FC32-AC7C-4B96-9453-C0747D876A77}"/>
    <dgm:cxn modelId="{B09FFAB9-FB62-4350-AE67-40E29EB6545B}" type="presOf" srcId="{00E18AC2-B0B4-43ED-BEB2-CB164FFBB5D6}" destId="{F90C8E25-4417-4E39-8BEF-A2B1BE1D5F52}" srcOrd="1" destOrd="0" presId="urn:microsoft.com/office/officeart/2005/8/layout/orgChart1"/>
    <dgm:cxn modelId="{298274BC-4CBA-442D-B877-E55221A3296D}" type="presOf" srcId="{358F326C-5B17-4BC8-B2F1-972D45811164}" destId="{884C6C68-D021-4698-B663-0AE82289933D}" srcOrd="0" destOrd="0" presId="urn:microsoft.com/office/officeart/2005/8/layout/orgChart1"/>
    <dgm:cxn modelId="{2CA579BD-CBCC-4EF0-9AD6-799CC1E551CC}" type="presOf" srcId="{3A9CE665-8D4C-48CC-9D64-49A72CB32E1C}" destId="{E373DB57-31F9-4173-B84B-3608F56A77B9}" srcOrd="0" destOrd="0" presId="urn:microsoft.com/office/officeart/2005/8/layout/orgChart1"/>
    <dgm:cxn modelId="{D77DCCBE-16A1-4727-B60D-34207D024695}" type="presOf" srcId="{3AC040F5-045D-4069-A3D3-6A531D521E76}" destId="{AA88A79B-A38B-4985-918D-85274C55E226}" srcOrd="0" destOrd="0" presId="urn:microsoft.com/office/officeart/2005/8/layout/orgChart1"/>
    <dgm:cxn modelId="{77C980C1-413D-42B4-A23B-B53FE8D8A75A}" type="presOf" srcId="{130F47E6-E442-4B2C-868D-31D06CC2EF98}" destId="{103224E7-E383-4703-A318-F751EFBE0449}" srcOrd="1" destOrd="0" presId="urn:microsoft.com/office/officeart/2005/8/layout/orgChart1"/>
    <dgm:cxn modelId="{E7D4EAC2-B0C4-456F-8D9B-14C8DEB9DBD1}" type="presOf" srcId="{6D0757FA-6E58-4D76-ABAC-377554CD3F98}" destId="{E78BB6BB-AFE5-43AA-B079-FAB204CC848B}" srcOrd="0" destOrd="0" presId="urn:microsoft.com/office/officeart/2005/8/layout/orgChart1"/>
    <dgm:cxn modelId="{07E20AC8-43F9-4D77-8523-2D624036CAD6}" type="presOf" srcId="{2462E563-CCB7-4F2D-9FB9-5C903DF27290}" destId="{85C365BA-9202-483E-84C7-F2D2659FEC14}" srcOrd="1" destOrd="0" presId="urn:microsoft.com/office/officeart/2005/8/layout/orgChart1"/>
    <dgm:cxn modelId="{4FF194CB-F8C1-4C5B-AA99-9E72AAF80A30}" srcId="{83CDFF90-4CD3-43F9-9021-ED7635F85F2C}" destId="{338937A7-F68A-4375-B457-DA9ADA35B749}" srcOrd="0" destOrd="0" parTransId="{C94363DF-0577-4065-94FB-8230995471A1}" sibTransId="{967BAFD8-EFBC-40F4-882A-14BF754A7986}"/>
    <dgm:cxn modelId="{20CC2ECF-3415-40BF-B09C-B493986211CA}" type="presOf" srcId="{D976E834-D71F-4C91-8727-0A25AA9A16FF}" destId="{3FA6B0B1-2774-4C64-88E3-CEE5741FF26E}" srcOrd="1" destOrd="0" presId="urn:microsoft.com/office/officeart/2005/8/layout/orgChart1"/>
    <dgm:cxn modelId="{09B620D4-085D-4F41-BECE-15E36F0F6080}" type="presOf" srcId="{CED45578-7373-41B5-9BD4-BF991765C3C1}" destId="{A12AE4DF-C4E8-497E-BB89-85551D1B4E3F}" srcOrd="0" destOrd="0" presId="urn:microsoft.com/office/officeart/2005/8/layout/orgChart1"/>
    <dgm:cxn modelId="{4CC12DD5-912D-4025-8A78-2FAC7B3B161C}" type="presOf" srcId="{892D05EC-5227-4B2D-996B-F0FADC81092A}" destId="{8147E072-F3E0-424D-B911-6D8B05957E98}" srcOrd="0" destOrd="0" presId="urn:microsoft.com/office/officeart/2005/8/layout/orgChart1"/>
    <dgm:cxn modelId="{289862D8-4ABC-4216-8D58-4B1272BC7699}" type="presOf" srcId="{EFA6488B-58E9-4ACB-B79E-2B53D8A659AF}" destId="{12CE9F23-32A6-4B61-8F7E-F617F5ADC712}" srcOrd="0" destOrd="0" presId="urn:microsoft.com/office/officeart/2005/8/layout/orgChart1"/>
    <dgm:cxn modelId="{05660FD9-3E3B-41D3-A797-F41F84A10A6B}" type="presOf" srcId="{77135C85-7EE6-4584-99BD-7BDBFF16CD73}" destId="{4ACC2D81-6806-429E-88E6-00FF762A50A6}" srcOrd="0" destOrd="0" presId="urn:microsoft.com/office/officeart/2005/8/layout/orgChart1"/>
    <dgm:cxn modelId="{5FBABDDD-BAE3-42DA-8688-A1D1E92262C7}" srcId="{901F70A7-E054-4202-B208-C7956E244569}" destId="{97AB0EC1-E23A-4C16-B3B0-F5EA291FDBB9}" srcOrd="1" destOrd="0" parTransId="{D0B2BCC3-11A8-46AD-956B-8089E529A62E}" sibTransId="{9385E582-7FAC-42CA-8444-6FB2C2C0B8AC}"/>
    <dgm:cxn modelId="{986838DF-45D4-415B-AD5D-C02DD98CA53C}" type="presOf" srcId="{901F70A7-E054-4202-B208-C7956E244569}" destId="{5F974302-AF65-4B5D-8E9E-399A402FB059}" srcOrd="1" destOrd="0" presId="urn:microsoft.com/office/officeart/2005/8/layout/orgChart1"/>
    <dgm:cxn modelId="{914B57DF-F8EF-4864-BAA2-FC881A5734F1}" type="presOf" srcId="{240FCBA5-D5E0-4049-AAC2-F2D49629D095}" destId="{2BF132B6-0236-46F8-932B-F900A4F0AFCA}" srcOrd="0" destOrd="0" presId="urn:microsoft.com/office/officeart/2005/8/layout/orgChart1"/>
    <dgm:cxn modelId="{7856C6E3-BC2B-4AA3-BD7F-6845E0C3488D}" srcId="{77135C85-7EE6-4584-99BD-7BDBFF16CD73}" destId="{CC1FF687-C2D6-4D56-9532-89BDCDCF422B}" srcOrd="3" destOrd="0" parTransId="{BD19BF9E-1775-4411-87B0-4CEE2A8973E2}" sibTransId="{0F31E2EB-9D96-44F9-9FC9-79EA77840A87}"/>
    <dgm:cxn modelId="{35EBA1E4-E946-4C7E-9155-E512FAA82DEA}" type="presOf" srcId="{0EBB6BFB-C8B1-4B06-BF86-36D486F105E2}" destId="{2AF36982-4BBD-410D-B1D1-AC5480F18F46}" srcOrd="1" destOrd="0" presId="urn:microsoft.com/office/officeart/2005/8/layout/orgChart1"/>
    <dgm:cxn modelId="{1034A5E9-4987-4DB6-946D-7D95FE37CF7B}" srcId="{77135C85-7EE6-4584-99BD-7BDBFF16CD73}" destId="{3A9CE665-8D4C-48CC-9D64-49A72CB32E1C}" srcOrd="0" destOrd="0" parTransId="{BD63E0EE-64CD-4D5F-82DA-8C9B872160DD}" sibTransId="{B5EB7407-F878-4EB5-BB57-A5A152462CC3}"/>
    <dgm:cxn modelId="{0E99E9EF-30D2-44B0-8E42-D10C257DA05E}" type="presOf" srcId="{715415D0-D508-48A5-8A23-FA9E4A09682A}" destId="{16BBA729-0804-4DE1-BB37-6E09B3502BBF}" srcOrd="0" destOrd="0" presId="urn:microsoft.com/office/officeart/2005/8/layout/orgChart1"/>
    <dgm:cxn modelId="{D47F6BF1-B747-4445-BE26-9ECF8011872F}" type="presOf" srcId="{CED45578-7373-41B5-9BD4-BF991765C3C1}" destId="{77A0AE85-58C6-4D64-AF78-423AE316EFD9}" srcOrd="1" destOrd="0" presId="urn:microsoft.com/office/officeart/2005/8/layout/orgChart1"/>
    <dgm:cxn modelId="{D6269CF2-72C8-46DB-9A38-015D73BBDF23}" type="presOf" srcId="{4DE2ED79-2FE7-4C39-B5FE-4337F00CD831}" destId="{B3D2D302-A256-42E3-8D60-41E030068582}" srcOrd="0" destOrd="0" presId="urn:microsoft.com/office/officeart/2005/8/layout/orgChart1"/>
    <dgm:cxn modelId="{2EDF29F4-A7EC-47DA-AF38-EBE9A27C514C}" type="presOf" srcId="{3A9CE665-8D4C-48CC-9D64-49A72CB32E1C}" destId="{EE8B0F02-8979-41B9-9D3A-44A285E21491}" srcOrd="1" destOrd="0" presId="urn:microsoft.com/office/officeart/2005/8/layout/orgChart1"/>
    <dgm:cxn modelId="{397F54F7-C255-4D96-9158-6758D062511E}" type="presOf" srcId="{00E18AC2-B0B4-43ED-BEB2-CB164FFBB5D6}" destId="{34A3AB27-AA7B-4435-BB79-9F48D1823841}" srcOrd="0" destOrd="0" presId="urn:microsoft.com/office/officeart/2005/8/layout/orgChart1"/>
    <dgm:cxn modelId="{696208FB-4CCE-412E-AD9E-1786A194245F}" type="presOf" srcId="{29A0D6B4-8570-45BB-988F-90C52140AA7B}" destId="{6356AB97-D3E3-4D32-B89A-7D7BD83A3451}" srcOrd="0" destOrd="0" presId="urn:microsoft.com/office/officeart/2005/8/layout/orgChart1"/>
    <dgm:cxn modelId="{8AE3C2FB-5370-490A-97D2-21DA8053EF12}" type="presOf" srcId="{338937A7-F68A-4375-B457-DA9ADA35B749}" destId="{F63140BB-C57F-4BB5-9880-47623F1A7D25}" srcOrd="0" destOrd="0" presId="urn:microsoft.com/office/officeart/2005/8/layout/orgChart1"/>
    <dgm:cxn modelId="{66531CFC-6C72-4D7C-A2F6-F811DE1A7464}" type="presOf" srcId="{841EFC37-6FF5-4D69-B87E-42624B813E35}" destId="{96514FB9-3A8C-43D6-88A2-9974A64C5848}" srcOrd="0" destOrd="0" presId="urn:microsoft.com/office/officeart/2005/8/layout/orgChart1"/>
    <dgm:cxn modelId="{4E5B45FF-8C5E-4744-B35C-764E4A94AE47}" srcId="{901F70A7-E054-4202-B208-C7956E244569}" destId="{0EBB6BFB-C8B1-4B06-BF86-36D486F105E2}" srcOrd="3" destOrd="0" parTransId="{5767CF4F-BCBC-46F8-8BA4-6B1489FB129A}" sibTransId="{9B77A561-0C91-4D14-8B0E-5E22CDB232A9}"/>
    <dgm:cxn modelId="{3FEECFD4-8625-451F-88B6-546338A00841}" type="presParOf" srcId="{16BBA729-0804-4DE1-BB37-6E09B3502BBF}" destId="{EFAB6849-EE4F-4C3B-AF7E-AB66A250B08E}" srcOrd="0" destOrd="0" presId="urn:microsoft.com/office/officeart/2005/8/layout/orgChart1"/>
    <dgm:cxn modelId="{015CB0E7-3937-4378-9860-6B30D9FD6567}" type="presParOf" srcId="{EFAB6849-EE4F-4C3B-AF7E-AB66A250B08E}" destId="{BAD30A7C-EE7E-4DFA-9416-1FA80746AE63}" srcOrd="0" destOrd="0" presId="urn:microsoft.com/office/officeart/2005/8/layout/orgChart1"/>
    <dgm:cxn modelId="{B999C1FA-94C3-42E6-95D8-4817797E0B9D}" type="presParOf" srcId="{BAD30A7C-EE7E-4DFA-9416-1FA80746AE63}" destId="{9A35ECFD-29D2-4C14-9AA3-DD1EFBCCD8D6}" srcOrd="0" destOrd="0" presId="urn:microsoft.com/office/officeart/2005/8/layout/orgChart1"/>
    <dgm:cxn modelId="{2CAEC59C-FD81-4CB1-8C46-7F979855474B}" type="presParOf" srcId="{BAD30A7C-EE7E-4DFA-9416-1FA80746AE63}" destId="{A9B63AE3-B1F5-4854-96FA-E59ADF754D95}" srcOrd="1" destOrd="0" presId="urn:microsoft.com/office/officeart/2005/8/layout/orgChart1"/>
    <dgm:cxn modelId="{98C31032-6119-4627-ACB9-EACD28F71FE4}" type="presParOf" srcId="{EFAB6849-EE4F-4C3B-AF7E-AB66A250B08E}" destId="{7FE8200A-0BAD-4652-ADD7-3BC3AE2F07E0}" srcOrd="1" destOrd="0" presId="urn:microsoft.com/office/officeart/2005/8/layout/orgChart1"/>
    <dgm:cxn modelId="{F0660BBF-DB3E-4EA3-9F7E-D155E1EFDE2D}" type="presParOf" srcId="{7FE8200A-0BAD-4652-ADD7-3BC3AE2F07E0}" destId="{C89CC643-1316-483A-9584-7A63DC553DCA}" srcOrd="0" destOrd="0" presId="urn:microsoft.com/office/officeart/2005/8/layout/orgChart1"/>
    <dgm:cxn modelId="{84D93555-0863-4045-B729-D6B99F6B06BD}" type="presParOf" srcId="{7FE8200A-0BAD-4652-ADD7-3BC3AE2F07E0}" destId="{7A158399-ACAF-4D73-86FC-FDC5B0A3D845}" srcOrd="1" destOrd="0" presId="urn:microsoft.com/office/officeart/2005/8/layout/orgChart1"/>
    <dgm:cxn modelId="{88ADD651-B8EC-420B-B2DF-1D45D96A903F}" type="presParOf" srcId="{7A158399-ACAF-4D73-86FC-FDC5B0A3D845}" destId="{14CA97F2-8185-4F9C-9EF9-BA80F33FD10B}" srcOrd="0" destOrd="0" presId="urn:microsoft.com/office/officeart/2005/8/layout/orgChart1"/>
    <dgm:cxn modelId="{4A92620F-ACE7-45D2-83CA-0A3B23BE8B06}" type="presParOf" srcId="{14CA97F2-8185-4F9C-9EF9-BA80F33FD10B}" destId="{645237BD-197E-4E8D-8365-ABAAC3E254A6}" srcOrd="0" destOrd="0" presId="urn:microsoft.com/office/officeart/2005/8/layout/orgChart1"/>
    <dgm:cxn modelId="{9C2CBE81-9DEC-4E0C-9DEE-DBACE67DE7D3}" type="presParOf" srcId="{14CA97F2-8185-4F9C-9EF9-BA80F33FD10B}" destId="{76ABDC37-5CC6-4790-9727-E7053DC53B04}" srcOrd="1" destOrd="0" presId="urn:microsoft.com/office/officeart/2005/8/layout/orgChart1"/>
    <dgm:cxn modelId="{4F182913-66D7-4605-B646-43A984E3BE06}" type="presParOf" srcId="{7A158399-ACAF-4D73-86FC-FDC5B0A3D845}" destId="{1979B20E-13D6-4074-94A5-D73DACE0416E}" srcOrd="1" destOrd="0" presId="urn:microsoft.com/office/officeart/2005/8/layout/orgChart1"/>
    <dgm:cxn modelId="{2266375D-A31B-483E-B06B-53C6AA790E38}" type="presParOf" srcId="{1979B20E-13D6-4074-94A5-D73DACE0416E}" destId="{BB40E321-8646-413D-98C8-0372152BDEE7}" srcOrd="0" destOrd="0" presId="urn:microsoft.com/office/officeart/2005/8/layout/orgChart1"/>
    <dgm:cxn modelId="{36031E53-E493-41E7-8F28-C29EABFFFB57}" type="presParOf" srcId="{1979B20E-13D6-4074-94A5-D73DACE0416E}" destId="{4F571642-E9DA-40E7-8088-2237A9A89889}" srcOrd="1" destOrd="0" presId="urn:microsoft.com/office/officeart/2005/8/layout/orgChart1"/>
    <dgm:cxn modelId="{F787A517-A7E7-4AD5-9291-39AF5F324D44}" type="presParOf" srcId="{4F571642-E9DA-40E7-8088-2237A9A89889}" destId="{DEE48C63-08FC-417D-8206-C6B96FA5D0F6}" srcOrd="0" destOrd="0" presId="urn:microsoft.com/office/officeart/2005/8/layout/orgChart1"/>
    <dgm:cxn modelId="{FFD4BB9B-B514-47A1-B335-D5885F3010AE}" type="presParOf" srcId="{DEE48C63-08FC-417D-8206-C6B96FA5D0F6}" destId="{9397DF6B-3B1F-4816-9B7D-2E7CCF9AA652}" srcOrd="0" destOrd="0" presId="urn:microsoft.com/office/officeart/2005/8/layout/orgChart1"/>
    <dgm:cxn modelId="{A19E47AF-CB32-4474-96C7-BC10401DA90C}" type="presParOf" srcId="{DEE48C63-08FC-417D-8206-C6B96FA5D0F6}" destId="{85C365BA-9202-483E-84C7-F2D2659FEC14}" srcOrd="1" destOrd="0" presId="urn:microsoft.com/office/officeart/2005/8/layout/orgChart1"/>
    <dgm:cxn modelId="{DCD66526-8C76-4EE5-9029-331A39D4B5C2}" type="presParOf" srcId="{4F571642-E9DA-40E7-8088-2237A9A89889}" destId="{2B84CD7B-D3C9-4B32-BB27-382016712C3D}" srcOrd="1" destOrd="0" presId="urn:microsoft.com/office/officeart/2005/8/layout/orgChart1"/>
    <dgm:cxn modelId="{E5CFE089-28FC-4FBD-9E64-B42956F34FD4}" type="presParOf" srcId="{4F571642-E9DA-40E7-8088-2237A9A89889}" destId="{40FC2B03-471E-43CF-AD87-49A5DD4C85B1}" srcOrd="2" destOrd="0" presId="urn:microsoft.com/office/officeart/2005/8/layout/orgChart1"/>
    <dgm:cxn modelId="{06C61913-B80F-4207-8D5E-9A816EFACB1C}" type="presParOf" srcId="{1979B20E-13D6-4074-94A5-D73DACE0416E}" destId="{884C6C68-D021-4698-B663-0AE82289933D}" srcOrd="2" destOrd="0" presId="urn:microsoft.com/office/officeart/2005/8/layout/orgChart1"/>
    <dgm:cxn modelId="{CE82809B-BE7D-40CF-BD48-819BD806989F}" type="presParOf" srcId="{1979B20E-13D6-4074-94A5-D73DACE0416E}" destId="{0E2E9748-982C-465F-A4EA-FD949F41D1A7}" srcOrd="3" destOrd="0" presId="urn:microsoft.com/office/officeart/2005/8/layout/orgChart1"/>
    <dgm:cxn modelId="{160E0C88-0341-4C00-ACB0-BBFAFAEEE8D4}" type="presParOf" srcId="{0E2E9748-982C-465F-A4EA-FD949F41D1A7}" destId="{203B582E-5F49-405A-9DED-3FA4324C260B}" srcOrd="0" destOrd="0" presId="urn:microsoft.com/office/officeart/2005/8/layout/orgChart1"/>
    <dgm:cxn modelId="{2260A69E-18E8-4863-8761-7815DABD67FC}" type="presParOf" srcId="{203B582E-5F49-405A-9DED-3FA4324C260B}" destId="{A26C0E83-7A05-4681-AB71-A7FC9ADDC62D}" srcOrd="0" destOrd="0" presId="urn:microsoft.com/office/officeart/2005/8/layout/orgChart1"/>
    <dgm:cxn modelId="{9B2C0A40-1B69-45D8-8FF8-71275FC1775A}" type="presParOf" srcId="{203B582E-5F49-405A-9DED-3FA4324C260B}" destId="{3ABED15C-6C33-41D1-BEEF-488C55DC0607}" srcOrd="1" destOrd="0" presId="urn:microsoft.com/office/officeart/2005/8/layout/orgChart1"/>
    <dgm:cxn modelId="{FBA270C3-1586-4502-8D9D-66641924930D}" type="presParOf" srcId="{0E2E9748-982C-465F-A4EA-FD949F41D1A7}" destId="{F4710A16-90B0-48DA-A85D-DE8986E838C3}" srcOrd="1" destOrd="0" presId="urn:microsoft.com/office/officeart/2005/8/layout/orgChart1"/>
    <dgm:cxn modelId="{D0BE7E9A-F9BB-4829-A2D9-94488CC01CE0}" type="presParOf" srcId="{0E2E9748-982C-465F-A4EA-FD949F41D1A7}" destId="{A14F8A9B-159A-4857-A519-4FBBDFA891F7}" srcOrd="2" destOrd="0" presId="urn:microsoft.com/office/officeart/2005/8/layout/orgChart1"/>
    <dgm:cxn modelId="{CBDE6885-2D88-4C14-82A1-07123A3D7008}" type="presParOf" srcId="{1979B20E-13D6-4074-94A5-D73DACE0416E}" destId="{C711F348-90BA-43C3-B4D5-91BB232E6AC3}" srcOrd="4" destOrd="0" presId="urn:microsoft.com/office/officeart/2005/8/layout/orgChart1"/>
    <dgm:cxn modelId="{8AB7BD36-1E5A-4055-AECF-CDD69255B16D}" type="presParOf" srcId="{1979B20E-13D6-4074-94A5-D73DACE0416E}" destId="{32D42415-7DDB-4739-80E3-01ED74746E36}" srcOrd="5" destOrd="0" presId="urn:microsoft.com/office/officeart/2005/8/layout/orgChart1"/>
    <dgm:cxn modelId="{CB110B89-11A7-47AD-871D-840255F236EB}" type="presParOf" srcId="{32D42415-7DDB-4739-80E3-01ED74746E36}" destId="{CEAB1B2A-949F-45B2-A615-C6133850C891}" srcOrd="0" destOrd="0" presId="urn:microsoft.com/office/officeart/2005/8/layout/orgChart1"/>
    <dgm:cxn modelId="{5AC35A8E-966E-4427-9C4D-4210852D6E7E}" type="presParOf" srcId="{CEAB1B2A-949F-45B2-A615-C6133850C891}" destId="{C98B24F7-0DC4-4988-A0F0-E36E6081C0BF}" srcOrd="0" destOrd="0" presId="urn:microsoft.com/office/officeart/2005/8/layout/orgChart1"/>
    <dgm:cxn modelId="{2F9BF9F8-9DB6-49D1-85FD-D1253BF12C92}" type="presParOf" srcId="{CEAB1B2A-949F-45B2-A615-C6133850C891}" destId="{9B18A81C-574E-4148-A2E2-EE9261BF7329}" srcOrd="1" destOrd="0" presId="urn:microsoft.com/office/officeart/2005/8/layout/orgChart1"/>
    <dgm:cxn modelId="{FA224FBC-C64E-43CC-8524-AC38BEF7EF34}" type="presParOf" srcId="{32D42415-7DDB-4739-80E3-01ED74746E36}" destId="{654962D0-5761-4A7C-9023-63F32217EAB7}" srcOrd="1" destOrd="0" presId="urn:microsoft.com/office/officeart/2005/8/layout/orgChart1"/>
    <dgm:cxn modelId="{E5CFC87C-9C58-4F64-8C0A-6B154E04B78E}" type="presParOf" srcId="{32D42415-7DDB-4739-80E3-01ED74746E36}" destId="{86EEBB12-B1EC-4C7E-B24E-48173F1F4090}" srcOrd="2" destOrd="0" presId="urn:microsoft.com/office/officeart/2005/8/layout/orgChart1"/>
    <dgm:cxn modelId="{AFC5E88B-232F-4CD6-A3E2-6F805E926A13}" type="presParOf" srcId="{1979B20E-13D6-4074-94A5-D73DACE0416E}" destId="{CBBFB2F9-B390-40BA-85B5-BE7037E96DF6}" srcOrd="6" destOrd="0" presId="urn:microsoft.com/office/officeart/2005/8/layout/orgChart1"/>
    <dgm:cxn modelId="{D98D0DBB-14A9-4ECB-8D66-FA77B3CC4C0F}" type="presParOf" srcId="{1979B20E-13D6-4074-94A5-D73DACE0416E}" destId="{E95D9A14-FF5D-40E4-8CCC-40A54847FB62}" srcOrd="7" destOrd="0" presId="urn:microsoft.com/office/officeart/2005/8/layout/orgChart1"/>
    <dgm:cxn modelId="{2A066F0B-D252-4319-A150-76E8E2B975A8}" type="presParOf" srcId="{E95D9A14-FF5D-40E4-8CCC-40A54847FB62}" destId="{58A2E690-8AE0-4FF1-86F0-7550CB2893D0}" srcOrd="0" destOrd="0" presId="urn:microsoft.com/office/officeart/2005/8/layout/orgChart1"/>
    <dgm:cxn modelId="{B315959E-3025-4AA0-9D5A-BB706DD81C30}" type="presParOf" srcId="{58A2E690-8AE0-4FF1-86F0-7550CB2893D0}" destId="{2BF132B6-0236-46F8-932B-F900A4F0AFCA}" srcOrd="0" destOrd="0" presId="urn:microsoft.com/office/officeart/2005/8/layout/orgChart1"/>
    <dgm:cxn modelId="{29E9A442-D822-4E4D-B9B7-D5220665D0E8}" type="presParOf" srcId="{58A2E690-8AE0-4FF1-86F0-7550CB2893D0}" destId="{EB7367AF-B3A8-4292-82B2-9DCC9D0D6FEA}" srcOrd="1" destOrd="0" presId="urn:microsoft.com/office/officeart/2005/8/layout/orgChart1"/>
    <dgm:cxn modelId="{123EB9B8-1808-4DF8-9C7A-B6CB0610047A}" type="presParOf" srcId="{E95D9A14-FF5D-40E4-8CCC-40A54847FB62}" destId="{78716480-0F14-4F7D-A46D-774629B1A0EE}" srcOrd="1" destOrd="0" presId="urn:microsoft.com/office/officeart/2005/8/layout/orgChart1"/>
    <dgm:cxn modelId="{FA2CDC45-0187-425F-A79C-B030A350DE7B}" type="presParOf" srcId="{E95D9A14-FF5D-40E4-8CCC-40A54847FB62}" destId="{6077FBA8-8EDB-4E0C-81A5-ACF8093FD2D4}" srcOrd="2" destOrd="0" presId="urn:microsoft.com/office/officeart/2005/8/layout/orgChart1"/>
    <dgm:cxn modelId="{9C3784FB-DFEA-43B7-8F63-0F631754C4FB}" type="presParOf" srcId="{1979B20E-13D6-4074-94A5-D73DACE0416E}" destId="{0DFE1802-2FB9-4927-8324-028E0E2E2FEB}" srcOrd="8" destOrd="0" presId="urn:microsoft.com/office/officeart/2005/8/layout/orgChart1"/>
    <dgm:cxn modelId="{475E04F3-DA08-4212-B74E-FF59F42860B5}" type="presParOf" srcId="{1979B20E-13D6-4074-94A5-D73DACE0416E}" destId="{365B9260-A1B1-4A60-A508-206171A108A0}" srcOrd="9" destOrd="0" presId="urn:microsoft.com/office/officeart/2005/8/layout/orgChart1"/>
    <dgm:cxn modelId="{1BB6699C-B81F-46A1-8DF1-7B9D32733B22}" type="presParOf" srcId="{365B9260-A1B1-4A60-A508-206171A108A0}" destId="{1E49FD78-0B3E-471C-A99E-0FC9454AF6E6}" srcOrd="0" destOrd="0" presId="urn:microsoft.com/office/officeart/2005/8/layout/orgChart1"/>
    <dgm:cxn modelId="{A3564BE3-822C-4FBF-B750-882E0580E5A2}" type="presParOf" srcId="{1E49FD78-0B3E-471C-A99E-0FC9454AF6E6}" destId="{12CE9F23-32A6-4B61-8F7E-F617F5ADC712}" srcOrd="0" destOrd="0" presId="urn:microsoft.com/office/officeart/2005/8/layout/orgChart1"/>
    <dgm:cxn modelId="{CBEF8E69-37A6-4C93-907E-3ACDBD8CD93D}" type="presParOf" srcId="{1E49FD78-0B3E-471C-A99E-0FC9454AF6E6}" destId="{41CC71C3-21DF-4990-B3F7-A908786CF7B7}" srcOrd="1" destOrd="0" presId="urn:microsoft.com/office/officeart/2005/8/layout/orgChart1"/>
    <dgm:cxn modelId="{93FADD02-C7EC-4A89-B621-F4F50FC3335B}" type="presParOf" srcId="{365B9260-A1B1-4A60-A508-206171A108A0}" destId="{1805E0B3-2D9C-461A-A3EE-8BDA86172A28}" srcOrd="1" destOrd="0" presId="urn:microsoft.com/office/officeart/2005/8/layout/orgChart1"/>
    <dgm:cxn modelId="{4E3B0E9F-B439-47F9-857F-E95C58B7C0F3}" type="presParOf" srcId="{365B9260-A1B1-4A60-A508-206171A108A0}" destId="{ED6A2C0F-3EF3-4484-A11E-8267ADD571A8}" srcOrd="2" destOrd="0" presId="urn:microsoft.com/office/officeart/2005/8/layout/orgChart1"/>
    <dgm:cxn modelId="{754B17D0-7C5D-42A5-ABF8-62CFD16D8A1C}" type="presParOf" srcId="{7A158399-ACAF-4D73-86FC-FDC5B0A3D845}" destId="{3988FDAE-9459-42B7-89D5-4DCCA67AC3BF}" srcOrd="2" destOrd="0" presId="urn:microsoft.com/office/officeart/2005/8/layout/orgChart1"/>
    <dgm:cxn modelId="{1B9886C9-2392-4E31-BF89-61DA1E78DB26}" type="presParOf" srcId="{7FE8200A-0BAD-4652-ADD7-3BC3AE2F07E0}" destId="{D781A79A-6F91-439E-82BE-74C0B77E66DF}" srcOrd="2" destOrd="0" presId="urn:microsoft.com/office/officeart/2005/8/layout/orgChart1"/>
    <dgm:cxn modelId="{B32B3E42-606B-4A00-8144-820AAED53653}" type="presParOf" srcId="{7FE8200A-0BAD-4652-ADD7-3BC3AE2F07E0}" destId="{2961F1AA-717C-43AE-9C75-F68DD19E3736}" srcOrd="3" destOrd="0" presId="urn:microsoft.com/office/officeart/2005/8/layout/orgChart1"/>
    <dgm:cxn modelId="{EEC49A4A-BE1C-4AAE-83DB-88BA0FD08A2C}" type="presParOf" srcId="{2961F1AA-717C-43AE-9C75-F68DD19E3736}" destId="{702F3ABB-73A3-451A-92D8-4CD8514CF090}" srcOrd="0" destOrd="0" presId="urn:microsoft.com/office/officeart/2005/8/layout/orgChart1"/>
    <dgm:cxn modelId="{21F79A7B-6C2A-4D75-B553-0DA174E2FF2C}" type="presParOf" srcId="{702F3ABB-73A3-451A-92D8-4CD8514CF090}" destId="{282D26DA-7DA9-4C1A-AD9B-95DEC282FF9F}" srcOrd="0" destOrd="0" presId="urn:microsoft.com/office/officeart/2005/8/layout/orgChart1"/>
    <dgm:cxn modelId="{D5751D52-73F7-4180-A0B1-C9CCE240337D}" type="presParOf" srcId="{702F3ABB-73A3-451A-92D8-4CD8514CF090}" destId="{5F974302-AF65-4B5D-8E9E-399A402FB059}" srcOrd="1" destOrd="0" presId="urn:microsoft.com/office/officeart/2005/8/layout/orgChart1"/>
    <dgm:cxn modelId="{8B4E0A48-B4C8-4F77-A9DB-62A4131C2612}" type="presParOf" srcId="{2961F1AA-717C-43AE-9C75-F68DD19E3736}" destId="{F09FDE8A-FA93-468D-A551-9D28C8EC7B56}" srcOrd="1" destOrd="0" presId="urn:microsoft.com/office/officeart/2005/8/layout/orgChart1"/>
    <dgm:cxn modelId="{FD1F9989-3C7D-4A9F-8936-FF1652249353}" type="presParOf" srcId="{F09FDE8A-FA93-468D-A551-9D28C8EC7B56}" destId="{6356AB97-D3E3-4D32-B89A-7D7BD83A3451}" srcOrd="0" destOrd="0" presId="urn:microsoft.com/office/officeart/2005/8/layout/orgChart1"/>
    <dgm:cxn modelId="{11B1A933-EC69-4482-94EC-0AF9FB3D85E9}" type="presParOf" srcId="{F09FDE8A-FA93-468D-A551-9D28C8EC7B56}" destId="{3EF8ABF5-8DE8-4C20-B140-38CEFD639B07}" srcOrd="1" destOrd="0" presId="urn:microsoft.com/office/officeart/2005/8/layout/orgChart1"/>
    <dgm:cxn modelId="{BC0AE7A1-5EF4-499F-9337-8958E47F69AE}" type="presParOf" srcId="{3EF8ABF5-8DE8-4C20-B140-38CEFD639B07}" destId="{0B4CFDDD-7D81-4820-90F1-8CE5A83960DA}" srcOrd="0" destOrd="0" presId="urn:microsoft.com/office/officeart/2005/8/layout/orgChart1"/>
    <dgm:cxn modelId="{128C819D-F8C7-4FD8-8CAC-69464E462C0E}" type="presParOf" srcId="{0B4CFDDD-7D81-4820-90F1-8CE5A83960DA}" destId="{E78BB6BB-AFE5-43AA-B079-FAB204CC848B}" srcOrd="0" destOrd="0" presId="urn:microsoft.com/office/officeart/2005/8/layout/orgChart1"/>
    <dgm:cxn modelId="{F57695FF-BF9F-43E1-8FB0-8629E5E0898F}" type="presParOf" srcId="{0B4CFDDD-7D81-4820-90F1-8CE5A83960DA}" destId="{A8466E36-A7CD-41E7-8158-53A1C27D600F}" srcOrd="1" destOrd="0" presId="urn:microsoft.com/office/officeart/2005/8/layout/orgChart1"/>
    <dgm:cxn modelId="{35E3BD22-B3A7-4E72-885A-6F057AB77DC8}" type="presParOf" srcId="{3EF8ABF5-8DE8-4C20-B140-38CEFD639B07}" destId="{CC4C8237-9A38-4E89-AFE9-A91D054B1407}" srcOrd="1" destOrd="0" presId="urn:microsoft.com/office/officeart/2005/8/layout/orgChart1"/>
    <dgm:cxn modelId="{BD59B253-39A1-49AC-A82A-2A92CD0C1E59}" type="presParOf" srcId="{3EF8ABF5-8DE8-4C20-B140-38CEFD639B07}" destId="{5B9212E8-7323-413C-A715-24142A9EC36C}" srcOrd="2" destOrd="0" presId="urn:microsoft.com/office/officeart/2005/8/layout/orgChart1"/>
    <dgm:cxn modelId="{17B239C4-D42B-4157-835F-EA372A39FD01}" type="presParOf" srcId="{F09FDE8A-FA93-468D-A551-9D28C8EC7B56}" destId="{2A9B327A-5DF8-413C-86E9-116C988D3EF7}" srcOrd="2" destOrd="0" presId="urn:microsoft.com/office/officeart/2005/8/layout/orgChart1"/>
    <dgm:cxn modelId="{A3318055-E4D2-4617-BFFA-C59B15C45160}" type="presParOf" srcId="{F09FDE8A-FA93-468D-A551-9D28C8EC7B56}" destId="{B35B175C-E735-4916-A6AC-01B10E33D1D8}" srcOrd="3" destOrd="0" presId="urn:microsoft.com/office/officeart/2005/8/layout/orgChart1"/>
    <dgm:cxn modelId="{70929357-1B01-4E33-96AE-E508BF87B1DE}" type="presParOf" srcId="{B35B175C-E735-4916-A6AC-01B10E33D1D8}" destId="{95CCD82C-8D00-48D8-8C8D-721651F41E1F}" srcOrd="0" destOrd="0" presId="urn:microsoft.com/office/officeart/2005/8/layout/orgChart1"/>
    <dgm:cxn modelId="{32A464FB-E7DB-4100-BD46-B79D1250A2D8}" type="presParOf" srcId="{95CCD82C-8D00-48D8-8C8D-721651F41E1F}" destId="{01AD2D3B-DD26-4AD0-B338-EB3B8542CE96}" srcOrd="0" destOrd="0" presId="urn:microsoft.com/office/officeart/2005/8/layout/orgChart1"/>
    <dgm:cxn modelId="{C510CC91-DFAB-4DE5-AD49-9C30FA007C54}" type="presParOf" srcId="{95CCD82C-8D00-48D8-8C8D-721651F41E1F}" destId="{11D9FBD9-1269-44ED-8ACB-6494DBEA22A7}" srcOrd="1" destOrd="0" presId="urn:microsoft.com/office/officeart/2005/8/layout/orgChart1"/>
    <dgm:cxn modelId="{4C96525E-1A30-47CF-9D41-EE7466B12C23}" type="presParOf" srcId="{B35B175C-E735-4916-A6AC-01B10E33D1D8}" destId="{DD192555-6B5E-4082-BA7C-9C11DFEDC60D}" srcOrd="1" destOrd="0" presId="urn:microsoft.com/office/officeart/2005/8/layout/orgChart1"/>
    <dgm:cxn modelId="{454AB4FB-F2DA-4FEC-AB1B-1298F45AC829}" type="presParOf" srcId="{B35B175C-E735-4916-A6AC-01B10E33D1D8}" destId="{8BAF4883-EC32-492B-BDB5-E2DA14AF7B24}" srcOrd="2" destOrd="0" presId="urn:microsoft.com/office/officeart/2005/8/layout/orgChart1"/>
    <dgm:cxn modelId="{77584392-E612-45D5-BA1E-DE1530EB03F6}" type="presParOf" srcId="{F09FDE8A-FA93-468D-A551-9D28C8EC7B56}" destId="{96514FB9-3A8C-43D6-88A2-9974A64C5848}" srcOrd="4" destOrd="0" presId="urn:microsoft.com/office/officeart/2005/8/layout/orgChart1"/>
    <dgm:cxn modelId="{C965A87D-B60E-495E-9130-C7B58FCAF094}" type="presParOf" srcId="{F09FDE8A-FA93-468D-A551-9D28C8EC7B56}" destId="{952CAED0-4941-44EB-8EC0-723980374117}" srcOrd="5" destOrd="0" presId="urn:microsoft.com/office/officeart/2005/8/layout/orgChart1"/>
    <dgm:cxn modelId="{9B405842-229A-48F6-AE28-3381E541580F}" type="presParOf" srcId="{952CAED0-4941-44EB-8EC0-723980374117}" destId="{C973FFB6-A2AA-459F-B55A-EDE2399C2EB0}" srcOrd="0" destOrd="0" presId="urn:microsoft.com/office/officeart/2005/8/layout/orgChart1"/>
    <dgm:cxn modelId="{4F64A4D5-3311-453A-B57A-685418990207}" type="presParOf" srcId="{C973FFB6-A2AA-459F-B55A-EDE2399C2EB0}" destId="{731068E1-7DE5-4B4E-AF08-0B415EFCFBA2}" srcOrd="0" destOrd="0" presId="urn:microsoft.com/office/officeart/2005/8/layout/orgChart1"/>
    <dgm:cxn modelId="{EBA268B9-7250-4501-BC4F-0AFC7F945280}" type="presParOf" srcId="{C973FFB6-A2AA-459F-B55A-EDE2399C2EB0}" destId="{3FA6B0B1-2774-4C64-88E3-CEE5741FF26E}" srcOrd="1" destOrd="0" presId="urn:microsoft.com/office/officeart/2005/8/layout/orgChart1"/>
    <dgm:cxn modelId="{CE93748F-BFAE-4AE5-88D3-2C652A0D6DA9}" type="presParOf" srcId="{952CAED0-4941-44EB-8EC0-723980374117}" destId="{049305C8-970A-44EB-A99E-428F0BB84EED}" srcOrd="1" destOrd="0" presId="urn:microsoft.com/office/officeart/2005/8/layout/orgChart1"/>
    <dgm:cxn modelId="{EFE2D143-5841-4215-B7E0-65288DC84899}" type="presParOf" srcId="{952CAED0-4941-44EB-8EC0-723980374117}" destId="{ADCB68B3-F652-4372-864A-271E9AAA7E04}" srcOrd="2" destOrd="0" presId="urn:microsoft.com/office/officeart/2005/8/layout/orgChart1"/>
    <dgm:cxn modelId="{42212212-55EB-4139-A3F5-6BE316BAD24B}" type="presParOf" srcId="{F09FDE8A-FA93-468D-A551-9D28C8EC7B56}" destId="{CF570D4B-6E23-4C09-9E6F-A40197FF1E41}" srcOrd="6" destOrd="0" presId="urn:microsoft.com/office/officeart/2005/8/layout/orgChart1"/>
    <dgm:cxn modelId="{EC2F7814-8544-4C95-A161-195E24BA37DF}" type="presParOf" srcId="{F09FDE8A-FA93-468D-A551-9D28C8EC7B56}" destId="{BCD55B63-753C-4A51-8401-CD993CCA6086}" srcOrd="7" destOrd="0" presId="urn:microsoft.com/office/officeart/2005/8/layout/orgChart1"/>
    <dgm:cxn modelId="{32EE6C52-D27A-4FE6-8F54-6E932076DD89}" type="presParOf" srcId="{BCD55B63-753C-4A51-8401-CD993CCA6086}" destId="{86803904-D643-424E-B961-F5734A2E5C74}" srcOrd="0" destOrd="0" presId="urn:microsoft.com/office/officeart/2005/8/layout/orgChart1"/>
    <dgm:cxn modelId="{00792425-BF47-48FF-8E55-28D72E1BABD2}" type="presParOf" srcId="{86803904-D643-424E-B961-F5734A2E5C74}" destId="{245A1E2D-F654-437F-8219-1571F116E4A6}" srcOrd="0" destOrd="0" presId="urn:microsoft.com/office/officeart/2005/8/layout/orgChart1"/>
    <dgm:cxn modelId="{F2713946-A593-4A37-BDB3-DBB2F3669A28}" type="presParOf" srcId="{86803904-D643-424E-B961-F5734A2E5C74}" destId="{2AF36982-4BBD-410D-B1D1-AC5480F18F46}" srcOrd="1" destOrd="0" presId="urn:microsoft.com/office/officeart/2005/8/layout/orgChart1"/>
    <dgm:cxn modelId="{C54C9378-4AD0-47F1-AA22-6A653223ADC7}" type="presParOf" srcId="{BCD55B63-753C-4A51-8401-CD993CCA6086}" destId="{C17700B1-74FE-43C3-870A-1B81E9CABCF7}" srcOrd="1" destOrd="0" presId="urn:microsoft.com/office/officeart/2005/8/layout/orgChart1"/>
    <dgm:cxn modelId="{41987EEB-FEDD-45D1-AA06-9192322610D9}" type="presParOf" srcId="{BCD55B63-753C-4A51-8401-CD993CCA6086}" destId="{069680AC-0244-41D2-ADA2-277E2F48A3D7}" srcOrd="2" destOrd="0" presId="urn:microsoft.com/office/officeart/2005/8/layout/orgChart1"/>
    <dgm:cxn modelId="{D5F0ED09-9943-4CC5-AEE2-1DBCB925B068}" type="presParOf" srcId="{F09FDE8A-FA93-468D-A551-9D28C8EC7B56}" destId="{C456BE27-5C9C-4FEC-B5D5-EAB45527674F}" srcOrd="8" destOrd="0" presId="urn:microsoft.com/office/officeart/2005/8/layout/orgChart1"/>
    <dgm:cxn modelId="{93C33465-172D-450D-85AA-7BFBF4BDE1AD}" type="presParOf" srcId="{F09FDE8A-FA93-468D-A551-9D28C8EC7B56}" destId="{40265E31-0FDA-474C-91F3-D8E7BF494B9B}" srcOrd="9" destOrd="0" presId="urn:microsoft.com/office/officeart/2005/8/layout/orgChart1"/>
    <dgm:cxn modelId="{41057385-D31B-4A10-895D-16903B73377C}" type="presParOf" srcId="{40265E31-0FDA-474C-91F3-D8E7BF494B9B}" destId="{8F8B8F64-A9C8-44A1-A863-6412AD20FC1D}" srcOrd="0" destOrd="0" presId="urn:microsoft.com/office/officeart/2005/8/layout/orgChart1"/>
    <dgm:cxn modelId="{F1BCD0A2-3D32-4F13-9C65-64B522CFC69A}" type="presParOf" srcId="{8F8B8F64-A9C8-44A1-A863-6412AD20FC1D}" destId="{A12AE4DF-C4E8-497E-BB89-85551D1B4E3F}" srcOrd="0" destOrd="0" presId="urn:microsoft.com/office/officeart/2005/8/layout/orgChart1"/>
    <dgm:cxn modelId="{7C63ED01-C332-4385-B31D-2E21134B6E7D}" type="presParOf" srcId="{8F8B8F64-A9C8-44A1-A863-6412AD20FC1D}" destId="{77A0AE85-58C6-4D64-AF78-423AE316EFD9}" srcOrd="1" destOrd="0" presId="urn:microsoft.com/office/officeart/2005/8/layout/orgChart1"/>
    <dgm:cxn modelId="{A97F30FF-32FA-49E4-BCA3-9201492E324A}" type="presParOf" srcId="{40265E31-0FDA-474C-91F3-D8E7BF494B9B}" destId="{496C5D1C-E3AF-4990-9250-405EFB997C2C}" srcOrd="1" destOrd="0" presId="urn:microsoft.com/office/officeart/2005/8/layout/orgChart1"/>
    <dgm:cxn modelId="{D17C6663-3F78-4CD9-9C34-DF23DF1DFB7D}" type="presParOf" srcId="{40265E31-0FDA-474C-91F3-D8E7BF494B9B}" destId="{427B4A62-83BA-47EB-AA26-9481FE53A926}" srcOrd="2" destOrd="0" presId="urn:microsoft.com/office/officeart/2005/8/layout/orgChart1"/>
    <dgm:cxn modelId="{1A90D4B8-B3C6-4E9C-BFC1-814E29BC0F15}" type="presParOf" srcId="{2961F1AA-717C-43AE-9C75-F68DD19E3736}" destId="{EEBD4F16-C40D-4B6A-88D6-71C2EB93EBA9}" srcOrd="2" destOrd="0" presId="urn:microsoft.com/office/officeart/2005/8/layout/orgChart1"/>
    <dgm:cxn modelId="{35871C2D-6F3E-45A4-8826-28028C7D2375}" type="presParOf" srcId="{7FE8200A-0BAD-4652-ADD7-3BC3AE2F07E0}" destId="{AA88A79B-A38B-4985-918D-85274C55E226}" srcOrd="4" destOrd="0" presId="urn:microsoft.com/office/officeart/2005/8/layout/orgChart1"/>
    <dgm:cxn modelId="{B7931527-1141-40AD-B2BF-A31EA47B974E}" type="presParOf" srcId="{7FE8200A-0BAD-4652-ADD7-3BC3AE2F07E0}" destId="{921970CD-E475-491F-8342-4D90B8D5A021}" srcOrd="5" destOrd="0" presId="urn:microsoft.com/office/officeart/2005/8/layout/orgChart1"/>
    <dgm:cxn modelId="{AC45AB66-E73E-4349-99D3-9CD81E5CCF95}" type="presParOf" srcId="{921970CD-E475-491F-8342-4D90B8D5A021}" destId="{D93387A7-C0C6-46E5-9ACC-0DB954C01B39}" srcOrd="0" destOrd="0" presId="urn:microsoft.com/office/officeart/2005/8/layout/orgChart1"/>
    <dgm:cxn modelId="{E772D6BF-2E2E-4136-9422-326CE829EC95}" type="presParOf" srcId="{D93387A7-C0C6-46E5-9ACC-0DB954C01B39}" destId="{4ACC2D81-6806-429E-88E6-00FF762A50A6}" srcOrd="0" destOrd="0" presId="urn:microsoft.com/office/officeart/2005/8/layout/orgChart1"/>
    <dgm:cxn modelId="{4C4104D3-514E-4FE3-BCA3-C15671ACE056}" type="presParOf" srcId="{D93387A7-C0C6-46E5-9ACC-0DB954C01B39}" destId="{BD6BAC30-5F43-4135-9E94-A3A8356BAE09}" srcOrd="1" destOrd="0" presId="urn:microsoft.com/office/officeart/2005/8/layout/orgChart1"/>
    <dgm:cxn modelId="{F18973BE-DC55-4D29-A686-CDA4F1F07956}" type="presParOf" srcId="{921970CD-E475-491F-8342-4D90B8D5A021}" destId="{28C5DA55-F694-47E5-A620-990EF769AE07}" srcOrd="1" destOrd="0" presId="urn:microsoft.com/office/officeart/2005/8/layout/orgChart1"/>
    <dgm:cxn modelId="{459619EB-F731-4C31-A213-0E4380E4D856}" type="presParOf" srcId="{28C5DA55-F694-47E5-A620-990EF769AE07}" destId="{71BBADBC-DB15-4129-9390-9367B9B01306}" srcOrd="0" destOrd="0" presId="urn:microsoft.com/office/officeart/2005/8/layout/orgChart1"/>
    <dgm:cxn modelId="{A38FACF8-DD9C-4188-81B9-F59CC9521CBE}" type="presParOf" srcId="{28C5DA55-F694-47E5-A620-990EF769AE07}" destId="{5F64DF67-1692-4A11-A6DC-9A9408F82BB9}" srcOrd="1" destOrd="0" presId="urn:microsoft.com/office/officeart/2005/8/layout/orgChart1"/>
    <dgm:cxn modelId="{071C1D5B-54B1-4401-BB3A-793000233B68}" type="presParOf" srcId="{5F64DF67-1692-4A11-A6DC-9A9408F82BB9}" destId="{637636E9-1E90-4228-AB19-F0F29773337F}" srcOrd="0" destOrd="0" presId="urn:microsoft.com/office/officeart/2005/8/layout/orgChart1"/>
    <dgm:cxn modelId="{DE7C6500-A33E-472B-9245-EE5A8993415D}" type="presParOf" srcId="{637636E9-1E90-4228-AB19-F0F29773337F}" destId="{E373DB57-31F9-4173-B84B-3608F56A77B9}" srcOrd="0" destOrd="0" presId="urn:microsoft.com/office/officeart/2005/8/layout/orgChart1"/>
    <dgm:cxn modelId="{4731B598-99DF-43BF-941B-142557732F49}" type="presParOf" srcId="{637636E9-1E90-4228-AB19-F0F29773337F}" destId="{EE8B0F02-8979-41B9-9D3A-44A285E21491}" srcOrd="1" destOrd="0" presId="urn:microsoft.com/office/officeart/2005/8/layout/orgChart1"/>
    <dgm:cxn modelId="{F231146E-CF61-4F53-AA13-491370C1B1E1}" type="presParOf" srcId="{5F64DF67-1692-4A11-A6DC-9A9408F82BB9}" destId="{7E28B883-07E7-4B0B-BE4B-2756DC531F8C}" srcOrd="1" destOrd="0" presId="urn:microsoft.com/office/officeart/2005/8/layout/orgChart1"/>
    <dgm:cxn modelId="{4E229EEB-EDC5-4596-9C4C-90D39FE2BC14}" type="presParOf" srcId="{5F64DF67-1692-4A11-A6DC-9A9408F82BB9}" destId="{FFCF1AC0-1AE3-4A11-8BBD-18868FC78792}" srcOrd="2" destOrd="0" presId="urn:microsoft.com/office/officeart/2005/8/layout/orgChart1"/>
    <dgm:cxn modelId="{19B2C005-433A-46B9-A0F9-1DB00D0AA823}" type="presParOf" srcId="{28C5DA55-F694-47E5-A620-990EF769AE07}" destId="{F0B5B7B0-D9AA-4BAA-B370-401A526ACFF5}" srcOrd="2" destOrd="0" presId="urn:microsoft.com/office/officeart/2005/8/layout/orgChart1"/>
    <dgm:cxn modelId="{9938BC25-1269-4341-B015-DA8689F66802}" type="presParOf" srcId="{28C5DA55-F694-47E5-A620-990EF769AE07}" destId="{5CB4A6EA-03F8-41CA-A1D3-46190C82E181}" srcOrd="3" destOrd="0" presId="urn:microsoft.com/office/officeart/2005/8/layout/orgChart1"/>
    <dgm:cxn modelId="{C062E5EC-919D-4CB5-9C46-9AB159960D0A}" type="presParOf" srcId="{5CB4A6EA-03F8-41CA-A1D3-46190C82E181}" destId="{8960535A-1109-4A86-9E52-19BB975E272F}" srcOrd="0" destOrd="0" presId="urn:microsoft.com/office/officeart/2005/8/layout/orgChart1"/>
    <dgm:cxn modelId="{78B247A6-4809-471D-8F5C-ACC573364E70}" type="presParOf" srcId="{8960535A-1109-4A86-9E52-19BB975E272F}" destId="{0EDF7306-3C9C-45EF-A12E-8588175DA5A5}" srcOrd="0" destOrd="0" presId="urn:microsoft.com/office/officeart/2005/8/layout/orgChart1"/>
    <dgm:cxn modelId="{BC4AB20A-64F3-4595-8B3B-C78AEEE74C24}" type="presParOf" srcId="{8960535A-1109-4A86-9E52-19BB975E272F}" destId="{103224E7-E383-4703-A318-F751EFBE0449}" srcOrd="1" destOrd="0" presId="urn:microsoft.com/office/officeart/2005/8/layout/orgChart1"/>
    <dgm:cxn modelId="{538347D8-31A0-40CC-82AE-10CB8FFA04B5}" type="presParOf" srcId="{5CB4A6EA-03F8-41CA-A1D3-46190C82E181}" destId="{3AE5B081-1E9C-498B-B9AE-DADCF0A3D35B}" srcOrd="1" destOrd="0" presId="urn:microsoft.com/office/officeart/2005/8/layout/orgChart1"/>
    <dgm:cxn modelId="{7D50A935-999A-4865-8762-79BB87285202}" type="presParOf" srcId="{5CB4A6EA-03F8-41CA-A1D3-46190C82E181}" destId="{DA634429-C606-4C5E-8FAD-D0008499B169}" srcOrd="2" destOrd="0" presId="urn:microsoft.com/office/officeart/2005/8/layout/orgChart1"/>
    <dgm:cxn modelId="{F2EC2E33-6AB7-4EA5-98CC-BFA9ED04215E}" type="presParOf" srcId="{28C5DA55-F694-47E5-A620-990EF769AE07}" destId="{4AB13A97-D92B-46E3-881C-F958B8F9E5B7}" srcOrd="4" destOrd="0" presId="urn:microsoft.com/office/officeart/2005/8/layout/orgChart1"/>
    <dgm:cxn modelId="{29EB705A-65A9-4DD1-9EAB-89D9E65A936F}" type="presParOf" srcId="{28C5DA55-F694-47E5-A620-990EF769AE07}" destId="{2219BA64-8E4E-4D22-93DF-F6A18A50E0BF}" srcOrd="5" destOrd="0" presId="urn:microsoft.com/office/officeart/2005/8/layout/orgChart1"/>
    <dgm:cxn modelId="{095BCFBE-FB8B-4A4A-9252-BA1CC99E90F1}" type="presParOf" srcId="{2219BA64-8E4E-4D22-93DF-F6A18A50E0BF}" destId="{2F2ADB47-E357-4CA3-A50C-316841BCFA06}" srcOrd="0" destOrd="0" presId="urn:microsoft.com/office/officeart/2005/8/layout/orgChart1"/>
    <dgm:cxn modelId="{CA76F313-D8C8-4F2F-8B4D-D9B3DE5A1F77}" type="presParOf" srcId="{2F2ADB47-E357-4CA3-A50C-316841BCFA06}" destId="{9DC8893F-F3C8-49DD-8E35-1142024D047C}" srcOrd="0" destOrd="0" presId="urn:microsoft.com/office/officeart/2005/8/layout/orgChart1"/>
    <dgm:cxn modelId="{1BF72E18-04CF-43B5-A121-E25B7CBE8AFB}" type="presParOf" srcId="{2F2ADB47-E357-4CA3-A50C-316841BCFA06}" destId="{F53435B5-A983-4942-9A27-5263917A78F3}" srcOrd="1" destOrd="0" presId="urn:microsoft.com/office/officeart/2005/8/layout/orgChart1"/>
    <dgm:cxn modelId="{DA36AD96-88EB-4083-AE14-C95DF62FDE76}" type="presParOf" srcId="{2219BA64-8E4E-4D22-93DF-F6A18A50E0BF}" destId="{07E63BB2-47EB-499E-A87D-4F5969D2BC1B}" srcOrd="1" destOrd="0" presId="urn:microsoft.com/office/officeart/2005/8/layout/orgChart1"/>
    <dgm:cxn modelId="{08D78DA3-1D52-4437-9308-4823B15C9CBD}" type="presParOf" srcId="{2219BA64-8E4E-4D22-93DF-F6A18A50E0BF}" destId="{6E94C4C2-068B-4A1B-A9B1-5FF21E98DAB2}" srcOrd="2" destOrd="0" presId="urn:microsoft.com/office/officeart/2005/8/layout/orgChart1"/>
    <dgm:cxn modelId="{B6763D3E-6C74-415A-9984-64C8C3AC75B7}" type="presParOf" srcId="{28C5DA55-F694-47E5-A620-990EF769AE07}" destId="{54959607-DB15-4677-BBB9-0FFB034B54D9}" srcOrd="6" destOrd="0" presId="urn:microsoft.com/office/officeart/2005/8/layout/orgChart1"/>
    <dgm:cxn modelId="{0537324C-357C-42CE-9719-7C62ADAD170A}" type="presParOf" srcId="{28C5DA55-F694-47E5-A620-990EF769AE07}" destId="{FAA74225-FE0A-4B77-AC48-CBCCC7240BDE}" srcOrd="7" destOrd="0" presId="urn:microsoft.com/office/officeart/2005/8/layout/orgChart1"/>
    <dgm:cxn modelId="{CAD2D316-4CBE-4397-A4E8-EC82E74DEF9E}" type="presParOf" srcId="{FAA74225-FE0A-4B77-AC48-CBCCC7240BDE}" destId="{0F197E77-B0FF-4434-B58C-AA7F1DB31988}" srcOrd="0" destOrd="0" presId="urn:microsoft.com/office/officeart/2005/8/layout/orgChart1"/>
    <dgm:cxn modelId="{749CBFD1-48C5-4BA0-BCC8-A49FDAA2E105}" type="presParOf" srcId="{0F197E77-B0FF-4434-B58C-AA7F1DB31988}" destId="{EB628A27-7246-4E9E-8C36-FBCFAC65DFFB}" srcOrd="0" destOrd="0" presId="urn:microsoft.com/office/officeart/2005/8/layout/orgChart1"/>
    <dgm:cxn modelId="{64AE3D4A-2685-4740-86A3-82246E8AA3C2}" type="presParOf" srcId="{0F197E77-B0FF-4434-B58C-AA7F1DB31988}" destId="{5926AABA-65C2-4AEC-B620-9DC0D3EF10DD}" srcOrd="1" destOrd="0" presId="urn:microsoft.com/office/officeart/2005/8/layout/orgChart1"/>
    <dgm:cxn modelId="{5404927A-EA4C-4B9F-8CF6-566502427E12}" type="presParOf" srcId="{FAA74225-FE0A-4B77-AC48-CBCCC7240BDE}" destId="{C8B51867-3F8B-4575-B6F3-606BCE2506BB}" srcOrd="1" destOrd="0" presId="urn:microsoft.com/office/officeart/2005/8/layout/orgChart1"/>
    <dgm:cxn modelId="{6F89B2C8-64DA-457E-A347-36545497F2FD}" type="presParOf" srcId="{FAA74225-FE0A-4B77-AC48-CBCCC7240BDE}" destId="{5B30442C-11B5-4B5D-B11C-0493862F8BD3}" srcOrd="2" destOrd="0" presId="urn:microsoft.com/office/officeart/2005/8/layout/orgChart1"/>
    <dgm:cxn modelId="{6613A2D1-83C2-4D26-950A-F34FE516E489}" type="presParOf" srcId="{28C5DA55-F694-47E5-A620-990EF769AE07}" destId="{B3D2D302-A256-42E3-8D60-41E030068582}" srcOrd="8" destOrd="0" presId="urn:microsoft.com/office/officeart/2005/8/layout/orgChart1"/>
    <dgm:cxn modelId="{179E590E-B536-4F82-92B0-4A151341D0FB}" type="presParOf" srcId="{28C5DA55-F694-47E5-A620-990EF769AE07}" destId="{5CC46254-5AE9-4FFE-B94D-940ED4326A7C}" srcOrd="9" destOrd="0" presId="urn:microsoft.com/office/officeart/2005/8/layout/orgChart1"/>
    <dgm:cxn modelId="{3065D985-3F3D-46D0-8D99-662982AA4FD8}" type="presParOf" srcId="{5CC46254-5AE9-4FFE-B94D-940ED4326A7C}" destId="{E610DC41-B83D-4BC1-9B22-87073E8EB272}" srcOrd="0" destOrd="0" presId="urn:microsoft.com/office/officeart/2005/8/layout/orgChart1"/>
    <dgm:cxn modelId="{7D771C08-00C8-4FBB-AD39-9ECE5E9CB7DE}" type="presParOf" srcId="{E610DC41-B83D-4BC1-9B22-87073E8EB272}" destId="{34A3AB27-AA7B-4435-BB79-9F48D1823841}" srcOrd="0" destOrd="0" presId="urn:microsoft.com/office/officeart/2005/8/layout/orgChart1"/>
    <dgm:cxn modelId="{5BC5E1E9-E4D2-40B9-BCC0-610CA25CE776}" type="presParOf" srcId="{E610DC41-B83D-4BC1-9B22-87073E8EB272}" destId="{F90C8E25-4417-4E39-8BEF-A2B1BE1D5F52}" srcOrd="1" destOrd="0" presId="urn:microsoft.com/office/officeart/2005/8/layout/orgChart1"/>
    <dgm:cxn modelId="{62B05813-8FF2-4F7A-8B40-8E8945B58B06}" type="presParOf" srcId="{5CC46254-5AE9-4FFE-B94D-940ED4326A7C}" destId="{0AF7C2F6-F359-464F-B8E3-81AA8C459AEB}" srcOrd="1" destOrd="0" presId="urn:microsoft.com/office/officeart/2005/8/layout/orgChart1"/>
    <dgm:cxn modelId="{2C8FC24B-491A-48DD-B7F5-B5BE313DC283}" type="presParOf" srcId="{5CC46254-5AE9-4FFE-B94D-940ED4326A7C}" destId="{F9C03402-2B1F-4419-8F25-E33D8B3E062F}" srcOrd="2" destOrd="0" presId="urn:microsoft.com/office/officeart/2005/8/layout/orgChart1"/>
    <dgm:cxn modelId="{F320E42D-5760-4494-86D8-860AC1E99ECD}" type="presParOf" srcId="{921970CD-E475-491F-8342-4D90B8D5A021}" destId="{B368635F-E542-40EA-A702-AC032523F479}" srcOrd="2" destOrd="0" presId="urn:microsoft.com/office/officeart/2005/8/layout/orgChart1"/>
    <dgm:cxn modelId="{87487F53-0322-4D01-9D81-C6CC0542122E}" type="presParOf" srcId="{EFAB6849-EE4F-4C3B-AF7E-AB66A250B08E}" destId="{B518EE29-3D19-438F-846E-23CC6903A020}" srcOrd="2" destOrd="0" presId="urn:microsoft.com/office/officeart/2005/8/layout/orgChart1"/>
    <dgm:cxn modelId="{D3E105EA-598C-427C-9E3D-16D07D077732}" type="presParOf" srcId="{B518EE29-3D19-438F-846E-23CC6903A020}" destId="{F595F5DA-9686-4754-93C0-0D71BD87C25A}" srcOrd="0" destOrd="0" presId="urn:microsoft.com/office/officeart/2005/8/layout/orgChart1"/>
    <dgm:cxn modelId="{6BB1AFCC-8677-49A0-A284-25148D31199C}" type="presParOf" srcId="{B518EE29-3D19-438F-846E-23CC6903A020}" destId="{CC966E41-866B-4413-AAA2-D94334429B6E}" srcOrd="1" destOrd="0" presId="urn:microsoft.com/office/officeart/2005/8/layout/orgChart1"/>
    <dgm:cxn modelId="{57982501-79AC-4AB5-A1C6-7773DB664D5E}" type="presParOf" srcId="{CC966E41-866B-4413-AAA2-D94334429B6E}" destId="{E0B172E5-5B58-4C27-A7CB-3E0281AA44E6}" srcOrd="0" destOrd="0" presId="urn:microsoft.com/office/officeart/2005/8/layout/orgChart1"/>
    <dgm:cxn modelId="{AD01D5F8-61B5-4C82-9654-EBABBBD47CDD}" type="presParOf" srcId="{E0B172E5-5B58-4C27-A7CB-3E0281AA44E6}" destId="{F63140BB-C57F-4BB5-9880-47623F1A7D25}" srcOrd="0" destOrd="0" presId="urn:microsoft.com/office/officeart/2005/8/layout/orgChart1"/>
    <dgm:cxn modelId="{705E0D11-2C92-4CF1-9323-C85E681F66E3}" type="presParOf" srcId="{E0B172E5-5B58-4C27-A7CB-3E0281AA44E6}" destId="{61507EE9-751E-4924-8F86-61ED7521652A}" srcOrd="1" destOrd="0" presId="urn:microsoft.com/office/officeart/2005/8/layout/orgChart1"/>
    <dgm:cxn modelId="{0A8D0D93-74B0-42D0-BA85-3DB15A879B30}" type="presParOf" srcId="{CC966E41-866B-4413-AAA2-D94334429B6E}" destId="{3C50E0FD-95DE-4DBB-86B5-58A7BBAC075F}" srcOrd="1" destOrd="0" presId="urn:microsoft.com/office/officeart/2005/8/layout/orgChart1"/>
    <dgm:cxn modelId="{28692D4C-8121-4050-9A41-E68F893A32C4}" type="presParOf" srcId="{CC966E41-866B-4413-AAA2-D94334429B6E}" destId="{80A2002D-172D-4C9A-A8BD-8ED9C04E7849}" srcOrd="2" destOrd="0" presId="urn:microsoft.com/office/officeart/2005/8/layout/orgChart1"/>
    <dgm:cxn modelId="{EDB4D8CC-18CE-466C-8EEE-025CC6D62F15}" type="presParOf" srcId="{B518EE29-3D19-438F-846E-23CC6903A020}" destId="{3C5E4D64-8A10-4681-A210-A60DD906AB71}" srcOrd="2" destOrd="0" presId="urn:microsoft.com/office/officeart/2005/8/layout/orgChart1"/>
    <dgm:cxn modelId="{BCF37AA9-5591-4D20-A211-0330CB02FCAA}" type="presParOf" srcId="{B518EE29-3D19-438F-846E-23CC6903A020}" destId="{4B0348A4-0CFF-43D1-A78F-21F06114E99F}" srcOrd="3" destOrd="0" presId="urn:microsoft.com/office/officeart/2005/8/layout/orgChart1"/>
    <dgm:cxn modelId="{3CEF49B8-4072-41B1-9114-C8E54B1F0EAB}" type="presParOf" srcId="{4B0348A4-0CFF-43D1-A78F-21F06114E99F}" destId="{00DA0D1C-2410-44F7-9002-F7F5403C7E98}" srcOrd="0" destOrd="0" presId="urn:microsoft.com/office/officeart/2005/8/layout/orgChart1"/>
    <dgm:cxn modelId="{F6ADC62C-7F29-4EE4-8A55-1AA76604845B}" type="presParOf" srcId="{00DA0D1C-2410-44F7-9002-F7F5403C7E98}" destId="{8147E072-F3E0-424D-B911-6D8B05957E98}" srcOrd="0" destOrd="0" presId="urn:microsoft.com/office/officeart/2005/8/layout/orgChart1"/>
    <dgm:cxn modelId="{D050910F-710E-476D-957B-C342F787EE6A}" type="presParOf" srcId="{00DA0D1C-2410-44F7-9002-F7F5403C7E98}" destId="{DE814F08-85B6-46C5-88EE-7819CEFDE407}" srcOrd="1" destOrd="0" presId="urn:microsoft.com/office/officeart/2005/8/layout/orgChart1"/>
    <dgm:cxn modelId="{9AEC4D65-BD1F-4DCB-BF34-80FDE025C74C}" type="presParOf" srcId="{4B0348A4-0CFF-43D1-A78F-21F06114E99F}" destId="{3FD24901-0CE0-4EA6-9069-6271A5EA4110}" srcOrd="1" destOrd="0" presId="urn:microsoft.com/office/officeart/2005/8/layout/orgChart1"/>
    <dgm:cxn modelId="{2D459391-752E-4FC5-9FD2-E0730820FC2D}" type="presParOf" srcId="{4B0348A4-0CFF-43D1-A78F-21F06114E99F}" destId="{0896A981-9687-4091-B837-74567B8A1F5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0143B-701C-41D8-8A01-D75BAF6D0B9D}">
      <dsp:nvSpPr>
        <dsp:cNvPr id="0" name=""/>
        <dsp:cNvSpPr/>
      </dsp:nvSpPr>
      <dsp:spPr>
        <a:xfrm>
          <a:off x="3269950" y="455105"/>
          <a:ext cx="95455" cy="41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84"/>
              </a:lnTo>
              <a:lnTo>
                <a:pt x="95455" y="4181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68EA4E-FD56-493D-BA00-D601C4241A0F}">
      <dsp:nvSpPr>
        <dsp:cNvPr id="0" name=""/>
        <dsp:cNvSpPr/>
      </dsp:nvSpPr>
      <dsp:spPr>
        <a:xfrm>
          <a:off x="3174495" y="455105"/>
          <a:ext cx="95455" cy="418184"/>
        </a:xfrm>
        <a:custGeom>
          <a:avLst/>
          <a:gdLst/>
          <a:ahLst/>
          <a:cxnLst/>
          <a:rect l="0" t="0" r="0" b="0"/>
          <a:pathLst>
            <a:path>
              <a:moveTo>
                <a:pt x="95455" y="0"/>
              </a:moveTo>
              <a:lnTo>
                <a:pt x="95455" y="418184"/>
              </a:lnTo>
              <a:lnTo>
                <a:pt x="0" y="41818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31EACD-FBBB-4706-B110-03289C7D1862}">
      <dsp:nvSpPr>
        <dsp:cNvPr id="0" name=""/>
        <dsp:cNvSpPr/>
      </dsp:nvSpPr>
      <dsp:spPr>
        <a:xfrm>
          <a:off x="3447619" y="1746020"/>
          <a:ext cx="275210" cy="300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015"/>
              </a:lnTo>
              <a:lnTo>
                <a:pt x="275210" y="3000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C76C4E-BB28-401A-AD95-BF91DDC459B2}">
      <dsp:nvSpPr>
        <dsp:cNvPr id="0" name=""/>
        <dsp:cNvSpPr/>
      </dsp:nvSpPr>
      <dsp:spPr>
        <a:xfrm>
          <a:off x="3447619" y="1746020"/>
          <a:ext cx="275210" cy="235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557"/>
              </a:lnTo>
              <a:lnTo>
                <a:pt x="275210" y="23545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412D9A-4C80-4ECD-ACBA-33B83E62C259}">
      <dsp:nvSpPr>
        <dsp:cNvPr id="0" name=""/>
        <dsp:cNvSpPr/>
      </dsp:nvSpPr>
      <dsp:spPr>
        <a:xfrm>
          <a:off x="3447619" y="1746020"/>
          <a:ext cx="275210" cy="1709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99"/>
              </a:lnTo>
              <a:lnTo>
                <a:pt x="275210" y="1709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5D0848-8C68-4FAB-B90E-E0DE6FC69C7B}">
      <dsp:nvSpPr>
        <dsp:cNvPr id="0" name=""/>
        <dsp:cNvSpPr/>
      </dsp:nvSpPr>
      <dsp:spPr>
        <a:xfrm>
          <a:off x="3447619" y="1746020"/>
          <a:ext cx="275210" cy="1063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42"/>
              </a:lnTo>
              <a:lnTo>
                <a:pt x="275210" y="10636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7EA3D-7DF8-44FA-9C61-F2AA61EC1CDA}">
      <dsp:nvSpPr>
        <dsp:cNvPr id="0" name=""/>
        <dsp:cNvSpPr/>
      </dsp:nvSpPr>
      <dsp:spPr>
        <a:xfrm>
          <a:off x="3447619" y="1746020"/>
          <a:ext cx="275210" cy="41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84"/>
              </a:lnTo>
              <a:lnTo>
                <a:pt x="275210" y="418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54D0C7-9916-44E4-BA25-2B8067B769B4}">
      <dsp:nvSpPr>
        <dsp:cNvPr id="0" name=""/>
        <dsp:cNvSpPr/>
      </dsp:nvSpPr>
      <dsp:spPr>
        <a:xfrm>
          <a:off x="3269950" y="455105"/>
          <a:ext cx="911563" cy="836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913"/>
              </a:lnTo>
              <a:lnTo>
                <a:pt x="911563" y="740913"/>
              </a:lnTo>
              <a:lnTo>
                <a:pt x="911563" y="836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46178-D864-4AE7-A024-F26A4FC07ACD}">
      <dsp:nvSpPr>
        <dsp:cNvPr id="0" name=""/>
        <dsp:cNvSpPr/>
      </dsp:nvSpPr>
      <dsp:spPr>
        <a:xfrm>
          <a:off x="1604239" y="1746020"/>
          <a:ext cx="244832" cy="30000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0015"/>
              </a:lnTo>
              <a:lnTo>
                <a:pt x="244832" y="30000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FC8A69-2A9B-4B0C-9DCB-736F1E7D214C}">
      <dsp:nvSpPr>
        <dsp:cNvPr id="0" name=""/>
        <dsp:cNvSpPr/>
      </dsp:nvSpPr>
      <dsp:spPr>
        <a:xfrm>
          <a:off x="1604239" y="1746020"/>
          <a:ext cx="244832" cy="23545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4557"/>
              </a:lnTo>
              <a:lnTo>
                <a:pt x="244832" y="23545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5AFF5-A296-4577-942D-C0105249B4DC}">
      <dsp:nvSpPr>
        <dsp:cNvPr id="0" name=""/>
        <dsp:cNvSpPr/>
      </dsp:nvSpPr>
      <dsp:spPr>
        <a:xfrm>
          <a:off x="1604239" y="1746020"/>
          <a:ext cx="244832" cy="1709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099"/>
              </a:lnTo>
              <a:lnTo>
                <a:pt x="244832" y="170909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051CE9-448A-4123-A9A1-1258E0E58DC1}">
      <dsp:nvSpPr>
        <dsp:cNvPr id="0" name=""/>
        <dsp:cNvSpPr/>
      </dsp:nvSpPr>
      <dsp:spPr>
        <a:xfrm>
          <a:off x="1604239" y="1746020"/>
          <a:ext cx="244832" cy="10636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3642"/>
              </a:lnTo>
              <a:lnTo>
                <a:pt x="244832" y="10636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9DFE67-A225-48D6-81B5-DD063270C642}">
      <dsp:nvSpPr>
        <dsp:cNvPr id="0" name=""/>
        <dsp:cNvSpPr/>
      </dsp:nvSpPr>
      <dsp:spPr>
        <a:xfrm>
          <a:off x="1604239" y="1746020"/>
          <a:ext cx="244832" cy="418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8184"/>
              </a:lnTo>
              <a:lnTo>
                <a:pt x="244832" y="418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9678-23FD-4BAB-9F7D-33DAA72C36FF}">
      <dsp:nvSpPr>
        <dsp:cNvPr id="0" name=""/>
        <dsp:cNvSpPr/>
      </dsp:nvSpPr>
      <dsp:spPr>
        <a:xfrm>
          <a:off x="2257126" y="455105"/>
          <a:ext cx="1012823" cy="836368"/>
        </a:xfrm>
        <a:custGeom>
          <a:avLst/>
          <a:gdLst/>
          <a:ahLst/>
          <a:cxnLst/>
          <a:rect l="0" t="0" r="0" b="0"/>
          <a:pathLst>
            <a:path>
              <a:moveTo>
                <a:pt x="1012823" y="0"/>
              </a:moveTo>
              <a:lnTo>
                <a:pt x="1012823" y="740913"/>
              </a:lnTo>
              <a:lnTo>
                <a:pt x="0" y="740913"/>
              </a:lnTo>
              <a:lnTo>
                <a:pt x="0" y="8363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AD592-F375-4A08-868D-4AC1EE1B7732}">
      <dsp:nvSpPr>
        <dsp:cNvPr id="0" name=""/>
        <dsp:cNvSpPr/>
      </dsp:nvSpPr>
      <dsp:spPr>
        <a:xfrm>
          <a:off x="1615718" y="557"/>
          <a:ext cx="3308463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/>
            <a:t>1</a:t>
          </a:r>
          <a:r>
            <a:rPr lang="en-US" sz="900" b="1" kern="1200" dirty="0"/>
            <a:t>F CORPORATION</a:t>
          </a:r>
          <a:endParaRPr lang="ru-RU" sz="900" b="1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/>
            <a:t>ENGINEERING &amp; CONSTRUCTION PHASE OF PROJECT PORTFOLIO</a:t>
          </a:r>
          <a:endParaRPr lang="ru-RU" sz="900" b="1" kern="1200" dirty="0"/>
        </a:p>
      </dsp:txBody>
      <dsp:txXfrm>
        <a:off x="1615718" y="557"/>
        <a:ext cx="3308463" cy="454547"/>
      </dsp:txXfrm>
    </dsp:sp>
    <dsp:sp modelId="{189E29AF-7F76-4250-AFFA-9C1E6452E442}">
      <dsp:nvSpPr>
        <dsp:cNvPr id="0" name=""/>
        <dsp:cNvSpPr/>
      </dsp:nvSpPr>
      <dsp:spPr>
        <a:xfrm>
          <a:off x="1441018" y="1291473"/>
          <a:ext cx="1632217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1F ENGINEERING</a:t>
          </a:r>
          <a:endParaRPr lang="ru-R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100% дочерняя компания</a:t>
          </a:r>
        </a:p>
      </dsp:txBody>
      <dsp:txXfrm>
        <a:off x="1441018" y="1291473"/>
        <a:ext cx="1632217" cy="454547"/>
      </dsp:txXfrm>
    </dsp:sp>
    <dsp:sp modelId="{710E7438-911C-44AC-B5DE-526B4586CA25}">
      <dsp:nvSpPr>
        <dsp:cNvPr id="0" name=""/>
        <dsp:cNvSpPr/>
      </dsp:nvSpPr>
      <dsp:spPr>
        <a:xfrm>
          <a:off x="1849072" y="1936931"/>
          <a:ext cx="1046160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BIM </a:t>
          </a:r>
          <a:r>
            <a:rPr lang="ru-RU" sz="900" kern="1200" dirty="0"/>
            <a:t>операторы</a:t>
          </a:r>
        </a:p>
      </dsp:txBody>
      <dsp:txXfrm>
        <a:off x="1849072" y="1936931"/>
        <a:ext cx="1046160" cy="454547"/>
      </dsp:txXfrm>
    </dsp:sp>
    <dsp:sp modelId="{AF39C4F3-8715-46F9-AC40-64374ECA9A87}">
      <dsp:nvSpPr>
        <dsp:cNvPr id="0" name=""/>
        <dsp:cNvSpPr/>
      </dsp:nvSpPr>
      <dsp:spPr>
        <a:xfrm>
          <a:off x="1849072" y="2582389"/>
          <a:ext cx="949668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Проектировщики</a:t>
          </a:r>
        </a:p>
      </dsp:txBody>
      <dsp:txXfrm>
        <a:off x="1849072" y="2582389"/>
        <a:ext cx="949668" cy="454547"/>
      </dsp:txXfrm>
    </dsp:sp>
    <dsp:sp modelId="{FA470A3B-6545-45E0-8CF9-44642856BE71}">
      <dsp:nvSpPr>
        <dsp:cNvPr id="0" name=""/>
        <dsp:cNvSpPr/>
      </dsp:nvSpPr>
      <dsp:spPr>
        <a:xfrm>
          <a:off x="1849072" y="3227847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Изыскатели</a:t>
          </a:r>
        </a:p>
      </dsp:txBody>
      <dsp:txXfrm>
        <a:off x="1849072" y="3227847"/>
        <a:ext cx="909095" cy="454547"/>
      </dsp:txXfrm>
    </dsp:sp>
    <dsp:sp modelId="{A9391BBB-97A0-4317-8D7C-A8A582AB3A8D}">
      <dsp:nvSpPr>
        <dsp:cNvPr id="0" name=""/>
        <dsp:cNvSpPr/>
      </dsp:nvSpPr>
      <dsp:spPr>
        <a:xfrm>
          <a:off x="1849072" y="3873304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Консультанты</a:t>
          </a:r>
        </a:p>
      </dsp:txBody>
      <dsp:txXfrm>
        <a:off x="1849072" y="3873304"/>
        <a:ext cx="909095" cy="454547"/>
      </dsp:txXfrm>
    </dsp:sp>
    <dsp:sp modelId="{DDEBCA01-0347-46BF-9FFF-2BA36782B3A7}">
      <dsp:nvSpPr>
        <dsp:cNvPr id="0" name=""/>
        <dsp:cNvSpPr/>
      </dsp:nvSpPr>
      <dsp:spPr>
        <a:xfrm>
          <a:off x="1849072" y="4518762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Эксперты</a:t>
          </a:r>
        </a:p>
      </dsp:txBody>
      <dsp:txXfrm>
        <a:off x="1849072" y="4518762"/>
        <a:ext cx="909095" cy="454547"/>
      </dsp:txXfrm>
    </dsp:sp>
    <dsp:sp modelId="{0A53121B-730C-4882-A1B3-208752F0092F}">
      <dsp:nvSpPr>
        <dsp:cNvPr id="0" name=""/>
        <dsp:cNvSpPr/>
      </dsp:nvSpPr>
      <dsp:spPr>
        <a:xfrm>
          <a:off x="3264145" y="1291473"/>
          <a:ext cx="1834737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1F CONSTRUCTION</a:t>
          </a:r>
          <a:endParaRPr lang="ru-RU" sz="900" kern="1200" dirty="0"/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100% дочерняя компания</a:t>
          </a:r>
        </a:p>
      </dsp:txBody>
      <dsp:txXfrm>
        <a:off x="3264145" y="1291473"/>
        <a:ext cx="1834737" cy="454547"/>
      </dsp:txXfrm>
    </dsp:sp>
    <dsp:sp modelId="{202C863D-AE6E-4AE7-9DFB-9083327804F3}">
      <dsp:nvSpPr>
        <dsp:cNvPr id="0" name=""/>
        <dsp:cNvSpPr/>
      </dsp:nvSpPr>
      <dsp:spPr>
        <a:xfrm>
          <a:off x="3722830" y="1936931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Подрядчики</a:t>
          </a:r>
        </a:p>
      </dsp:txBody>
      <dsp:txXfrm>
        <a:off x="3722830" y="1936931"/>
        <a:ext cx="909095" cy="454547"/>
      </dsp:txXfrm>
    </dsp:sp>
    <dsp:sp modelId="{DE326D0F-DF1F-4A99-B030-A0025E50B360}">
      <dsp:nvSpPr>
        <dsp:cNvPr id="0" name=""/>
        <dsp:cNvSpPr/>
      </dsp:nvSpPr>
      <dsp:spPr>
        <a:xfrm>
          <a:off x="3722830" y="2582389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Поставщики</a:t>
          </a:r>
        </a:p>
      </dsp:txBody>
      <dsp:txXfrm>
        <a:off x="3722830" y="2582389"/>
        <a:ext cx="909095" cy="454547"/>
      </dsp:txXfrm>
    </dsp:sp>
    <dsp:sp modelId="{76F18C9B-4A61-4D51-A0F6-8069ABBD3C80}">
      <dsp:nvSpPr>
        <dsp:cNvPr id="0" name=""/>
        <dsp:cNvSpPr/>
      </dsp:nvSpPr>
      <dsp:spPr>
        <a:xfrm>
          <a:off x="3722830" y="3227847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Сервисные компании</a:t>
          </a:r>
        </a:p>
      </dsp:txBody>
      <dsp:txXfrm>
        <a:off x="3722830" y="3227847"/>
        <a:ext cx="909095" cy="454547"/>
      </dsp:txXfrm>
    </dsp:sp>
    <dsp:sp modelId="{EDA9B9FC-C58F-4773-A3AF-16E5E5169FFF}">
      <dsp:nvSpPr>
        <dsp:cNvPr id="0" name=""/>
        <dsp:cNvSpPr/>
      </dsp:nvSpPr>
      <dsp:spPr>
        <a:xfrm>
          <a:off x="3722830" y="3873304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Консультанты</a:t>
          </a:r>
        </a:p>
      </dsp:txBody>
      <dsp:txXfrm>
        <a:off x="3722830" y="3873304"/>
        <a:ext cx="909095" cy="454547"/>
      </dsp:txXfrm>
    </dsp:sp>
    <dsp:sp modelId="{47F58CD0-76A5-46D9-BE95-F11F93BFFD3A}">
      <dsp:nvSpPr>
        <dsp:cNvPr id="0" name=""/>
        <dsp:cNvSpPr/>
      </dsp:nvSpPr>
      <dsp:spPr>
        <a:xfrm>
          <a:off x="3722830" y="4518762"/>
          <a:ext cx="909095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Эксперты</a:t>
          </a:r>
        </a:p>
      </dsp:txBody>
      <dsp:txXfrm>
        <a:off x="3722830" y="4518762"/>
        <a:ext cx="909095" cy="454547"/>
      </dsp:txXfrm>
    </dsp:sp>
    <dsp:sp modelId="{3420E4B8-DFFF-491E-A8A6-D132E3A6B3B4}">
      <dsp:nvSpPr>
        <dsp:cNvPr id="0" name=""/>
        <dsp:cNvSpPr/>
      </dsp:nvSpPr>
      <dsp:spPr>
        <a:xfrm>
          <a:off x="1575696" y="646015"/>
          <a:ext cx="1598799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80% </a:t>
          </a:r>
          <a:r>
            <a:rPr lang="ru-RU" sz="900" kern="1200" dirty="0">
              <a:latin typeface="Calibri Light" panose="020F0302020204030204"/>
            </a:rPr>
            <a:t>Российские бенефициары</a:t>
          </a:r>
          <a:endParaRPr lang="ru-RU" sz="900" kern="1200" dirty="0"/>
        </a:p>
      </dsp:txBody>
      <dsp:txXfrm>
        <a:off x="1575696" y="646015"/>
        <a:ext cx="1598799" cy="454547"/>
      </dsp:txXfrm>
    </dsp:sp>
    <dsp:sp modelId="{041F390C-E3B2-4445-A073-AA7D1B4C95F8}">
      <dsp:nvSpPr>
        <dsp:cNvPr id="0" name=""/>
        <dsp:cNvSpPr/>
      </dsp:nvSpPr>
      <dsp:spPr>
        <a:xfrm>
          <a:off x="3365405" y="646015"/>
          <a:ext cx="1669317" cy="45454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/>
            <a:t>20% ИНВЕСТ ФОНД</a:t>
          </a:r>
        </a:p>
      </dsp:txBody>
      <dsp:txXfrm>
        <a:off x="3365405" y="646015"/>
        <a:ext cx="1669317" cy="4545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E4D64-8A10-4681-A210-A60DD906AB71}">
      <dsp:nvSpPr>
        <dsp:cNvPr id="0" name=""/>
        <dsp:cNvSpPr/>
      </dsp:nvSpPr>
      <dsp:spPr>
        <a:xfrm>
          <a:off x="3341894" y="362173"/>
          <a:ext cx="91440" cy="33157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1578"/>
              </a:lnTo>
              <a:lnTo>
                <a:pt x="121406" y="331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95F5DA-9686-4754-93C0-0D71BD87C25A}">
      <dsp:nvSpPr>
        <dsp:cNvPr id="0" name=""/>
        <dsp:cNvSpPr/>
      </dsp:nvSpPr>
      <dsp:spPr>
        <a:xfrm>
          <a:off x="3266208" y="362173"/>
          <a:ext cx="91440" cy="331578"/>
        </a:xfrm>
        <a:custGeom>
          <a:avLst/>
          <a:gdLst/>
          <a:ahLst/>
          <a:cxnLst/>
          <a:rect l="0" t="0" r="0" b="0"/>
          <a:pathLst>
            <a:path>
              <a:moveTo>
                <a:pt x="121406" y="0"/>
              </a:moveTo>
              <a:lnTo>
                <a:pt x="121406" y="331578"/>
              </a:lnTo>
              <a:lnTo>
                <a:pt x="45720" y="3315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2D302-A256-42E3-8D60-41E030068582}">
      <dsp:nvSpPr>
        <dsp:cNvPr id="0" name=""/>
        <dsp:cNvSpPr/>
      </dsp:nvSpPr>
      <dsp:spPr>
        <a:xfrm>
          <a:off x="5282909" y="1385741"/>
          <a:ext cx="222823" cy="23442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44275"/>
              </a:lnTo>
              <a:lnTo>
                <a:pt x="222823" y="23442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59607-DB15-4677-BBB9-0FFB034B54D9}">
      <dsp:nvSpPr>
        <dsp:cNvPr id="0" name=""/>
        <dsp:cNvSpPr/>
      </dsp:nvSpPr>
      <dsp:spPr>
        <a:xfrm>
          <a:off x="5282909" y="1385741"/>
          <a:ext cx="163816" cy="1837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7126"/>
              </a:lnTo>
              <a:lnTo>
                <a:pt x="163816" y="18371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13A97-D92B-46E3-881C-F958B8F9E5B7}">
      <dsp:nvSpPr>
        <dsp:cNvPr id="0" name=""/>
        <dsp:cNvSpPr/>
      </dsp:nvSpPr>
      <dsp:spPr>
        <a:xfrm>
          <a:off x="5282909" y="1385741"/>
          <a:ext cx="163816" cy="135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145"/>
              </a:lnTo>
              <a:lnTo>
                <a:pt x="163816" y="13551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B5B7B0-D9AA-4BAA-B370-401A526ACFF5}">
      <dsp:nvSpPr>
        <dsp:cNvPr id="0" name=""/>
        <dsp:cNvSpPr/>
      </dsp:nvSpPr>
      <dsp:spPr>
        <a:xfrm>
          <a:off x="5282909" y="1385741"/>
          <a:ext cx="163816" cy="851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1593"/>
              </a:lnTo>
              <a:lnTo>
                <a:pt x="163816" y="8515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BADBC-DB15-4129-9390-9367B9B01306}">
      <dsp:nvSpPr>
        <dsp:cNvPr id="0" name=""/>
        <dsp:cNvSpPr/>
      </dsp:nvSpPr>
      <dsp:spPr>
        <a:xfrm>
          <a:off x="5282909" y="1385741"/>
          <a:ext cx="108990" cy="3314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437"/>
              </a:lnTo>
              <a:lnTo>
                <a:pt x="108990" y="3314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88A79B-A38B-4985-918D-85274C55E226}">
      <dsp:nvSpPr>
        <dsp:cNvPr id="0" name=""/>
        <dsp:cNvSpPr/>
      </dsp:nvSpPr>
      <dsp:spPr>
        <a:xfrm>
          <a:off x="3387614" y="362173"/>
          <a:ext cx="2565799" cy="66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469"/>
              </a:lnTo>
              <a:lnTo>
                <a:pt x="2565799" y="587469"/>
              </a:lnTo>
              <a:lnTo>
                <a:pt x="2565799" y="6631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6BE27-5C9C-4FEC-B5D5-EAB45527674F}">
      <dsp:nvSpPr>
        <dsp:cNvPr id="0" name=""/>
        <dsp:cNvSpPr/>
      </dsp:nvSpPr>
      <dsp:spPr>
        <a:xfrm>
          <a:off x="2749075" y="1385741"/>
          <a:ext cx="303094" cy="2378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712"/>
              </a:lnTo>
              <a:lnTo>
                <a:pt x="303094" y="23787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570D4B-6E23-4C09-9E6F-A40197FF1E41}">
      <dsp:nvSpPr>
        <dsp:cNvPr id="0" name=""/>
        <dsp:cNvSpPr/>
      </dsp:nvSpPr>
      <dsp:spPr>
        <a:xfrm>
          <a:off x="2749075" y="1385741"/>
          <a:ext cx="303094" cy="1866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28"/>
              </a:lnTo>
              <a:lnTo>
                <a:pt x="303094" y="18669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514FB9-3A8C-43D6-88A2-9974A64C5848}">
      <dsp:nvSpPr>
        <dsp:cNvPr id="0" name=""/>
        <dsp:cNvSpPr/>
      </dsp:nvSpPr>
      <dsp:spPr>
        <a:xfrm>
          <a:off x="2749075" y="1385741"/>
          <a:ext cx="303094" cy="135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145"/>
              </a:lnTo>
              <a:lnTo>
                <a:pt x="303094" y="13551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9B327A-5DF8-413C-86E9-116C988D3EF7}">
      <dsp:nvSpPr>
        <dsp:cNvPr id="0" name=""/>
        <dsp:cNvSpPr/>
      </dsp:nvSpPr>
      <dsp:spPr>
        <a:xfrm>
          <a:off x="2749075" y="1385741"/>
          <a:ext cx="303094" cy="84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361"/>
              </a:lnTo>
              <a:lnTo>
                <a:pt x="303094" y="8433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56AB97-D3E3-4D32-B89A-7D7BD83A3451}">
      <dsp:nvSpPr>
        <dsp:cNvPr id="0" name=""/>
        <dsp:cNvSpPr/>
      </dsp:nvSpPr>
      <dsp:spPr>
        <a:xfrm>
          <a:off x="2749075" y="1385741"/>
          <a:ext cx="303094" cy="331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578"/>
              </a:lnTo>
              <a:lnTo>
                <a:pt x="303094" y="331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81A79A-6F91-439E-82BE-74C0B77E66DF}">
      <dsp:nvSpPr>
        <dsp:cNvPr id="0" name=""/>
        <dsp:cNvSpPr/>
      </dsp:nvSpPr>
      <dsp:spPr>
        <a:xfrm>
          <a:off x="3387614" y="362173"/>
          <a:ext cx="169712" cy="663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7469"/>
              </a:lnTo>
              <a:lnTo>
                <a:pt x="169712" y="587469"/>
              </a:lnTo>
              <a:lnTo>
                <a:pt x="169712" y="6631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FE1802-2FB9-4927-8324-028E0E2E2FEB}">
      <dsp:nvSpPr>
        <dsp:cNvPr id="0" name=""/>
        <dsp:cNvSpPr/>
      </dsp:nvSpPr>
      <dsp:spPr>
        <a:xfrm>
          <a:off x="487183" y="1385741"/>
          <a:ext cx="318076" cy="23787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8712"/>
              </a:lnTo>
              <a:lnTo>
                <a:pt x="318076" y="237871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FB2F9-B390-40BA-85B5-BE7037E96DF6}">
      <dsp:nvSpPr>
        <dsp:cNvPr id="0" name=""/>
        <dsp:cNvSpPr/>
      </dsp:nvSpPr>
      <dsp:spPr>
        <a:xfrm>
          <a:off x="487183" y="1385741"/>
          <a:ext cx="318076" cy="1866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928"/>
              </a:lnTo>
              <a:lnTo>
                <a:pt x="318076" y="186692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11F348-90BA-43C3-B4D5-91BB232E6AC3}">
      <dsp:nvSpPr>
        <dsp:cNvPr id="0" name=""/>
        <dsp:cNvSpPr/>
      </dsp:nvSpPr>
      <dsp:spPr>
        <a:xfrm>
          <a:off x="487183" y="1385741"/>
          <a:ext cx="318076" cy="13551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5145"/>
              </a:lnTo>
              <a:lnTo>
                <a:pt x="318076" y="135514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C6C68-D021-4698-B663-0AE82289933D}">
      <dsp:nvSpPr>
        <dsp:cNvPr id="0" name=""/>
        <dsp:cNvSpPr/>
      </dsp:nvSpPr>
      <dsp:spPr>
        <a:xfrm>
          <a:off x="487183" y="1385741"/>
          <a:ext cx="318076" cy="8433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3361"/>
              </a:lnTo>
              <a:lnTo>
                <a:pt x="318076" y="84336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0E321-8646-413D-98C8-0372152BDEE7}">
      <dsp:nvSpPr>
        <dsp:cNvPr id="0" name=""/>
        <dsp:cNvSpPr/>
      </dsp:nvSpPr>
      <dsp:spPr>
        <a:xfrm>
          <a:off x="487183" y="1385741"/>
          <a:ext cx="318076" cy="3315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1578"/>
              </a:lnTo>
              <a:lnTo>
                <a:pt x="318076" y="33157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CC643-1316-483A-9584-7A63DC553DCA}">
      <dsp:nvSpPr>
        <dsp:cNvPr id="0" name=""/>
        <dsp:cNvSpPr/>
      </dsp:nvSpPr>
      <dsp:spPr>
        <a:xfrm>
          <a:off x="1335386" y="362173"/>
          <a:ext cx="2052228" cy="663156"/>
        </a:xfrm>
        <a:custGeom>
          <a:avLst/>
          <a:gdLst/>
          <a:ahLst/>
          <a:cxnLst/>
          <a:rect l="0" t="0" r="0" b="0"/>
          <a:pathLst>
            <a:path>
              <a:moveTo>
                <a:pt x="2052228" y="0"/>
              </a:moveTo>
              <a:lnTo>
                <a:pt x="2052228" y="587469"/>
              </a:lnTo>
              <a:lnTo>
                <a:pt x="0" y="587469"/>
              </a:lnTo>
              <a:lnTo>
                <a:pt x="0" y="6631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ECFD-29D2-4C14-9AA3-DD1EFBCCD8D6}">
      <dsp:nvSpPr>
        <dsp:cNvPr id="0" name=""/>
        <dsp:cNvSpPr/>
      </dsp:nvSpPr>
      <dsp:spPr>
        <a:xfrm>
          <a:off x="2453415" y="1762"/>
          <a:ext cx="1868399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SINTEZPROM CORPORATION</a:t>
          </a:r>
          <a:endParaRPr lang="ru-RU" sz="1100" b="1" kern="1200" dirty="0"/>
        </a:p>
      </dsp:txBody>
      <dsp:txXfrm>
        <a:off x="2453415" y="1762"/>
        <a:ext cx="1868399" cy="360410"/>
      </dsp:txXfrm>
    </dsp:sp>
    <dsp:sp modelId="{645237BD-197E-4E8D-8365-ABAAC3E254A6}">
      <dsp:nvSpPr>
        <dsp:cNvPr id="0" name=""/>
        <dsp:cNvSpPr/>
      </dsp:nvSpPr>
      <dsp:spPr>
        <a:xfrm>
          <a:off x="275132" y="1025330"/>
          <a:ext cx="2120506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Strategic management</a:t>
          </a:r>
          <a:endParaRPr lang="ru-RU" sz="1100" kern="1200" dirty="0"/>
        </a:p>
      </dsp:txBody>
      <dsp:txXfrm>
        <a:off x="275132" y="1025330"/>
        <a:ext cx="2120506" cy="360410"/>
      </dsp:txXfrm>
    </dsp:sp>
    <dsp:sp modelId="{9397DF6B-3B1F-4816-9B7D-2E7CCF9AA652}">
      <dsp:nvSpPr>
        <dsp:cNvPr id="0" name=""/>
        <dsp:cNvSpPr/>
      </dsp:nvSpPr>
      <dsp:spPr>
        <a:xfrm>
          <a:off x="805259" y="1537113"/>
          <a:ext cx="1591870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Контроль за оперативной деятельностью</a:t>
          </a:r>
        </a:p>
      </dsp:txBody>
      <dsp:txXfrm>
        <a:off x="805259" y="1537113"/>
        <a:ext cx="1591870" cy="360410"/>
      </dsp:txXfrm>
    </dsp:sp>
    <dsp:sp modelId="{A26C0E83-7A05-4681-AB71-A7FC9ADDC62D}">
      <dsp:nvSpPr>
        <dsp:cNvPr id="0" name=""/>
        <dsp:cNvSpPr/>
      </dsp:nvSpPr>
      <dsp:spPr>
        <a:xfrm>
          <a:off x="805259" y="2048897"/>
          <a:ext cx="1591171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Владельческий контроль</a:t>
          </a:r>
        </a:p>
      </dsp:txBody>
      <dsp:txXfrm>
        <a:off x="805259" y="2048897"/>
        <a:ext cx="1591171" cy="360410"/>
      </dsp:txXfrm>
    </dsp:sp>
    <dsp:sp modelId="{C98B24F7-0DC4-4988-A0F0-E36E6081C0BF}">
      <dsp:nvSpPr>
        <dsp:cNvPr id="0" name=""/>
        <dsp:cNvSpPr/>
      </dsp:nvSpPr>
      <dsp:spPr>
        <a:xfrm>
          <a:off x="805259" y="2560680"/>
          <a:ext cx="1554632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Investors relations</a:t>
          </a:r>
          <a:endParaRPr lang="ru-RU" sz="1100" kern="1200" dirty="0"/>
        </a:p>
      </dsp:txBody>
      <dsp:txXfrm>
        <a:off x="805259" y="2560680"/>
        <a:ext cx="1554632" cy="360410"/>
      </dsp:txXfrm>
    </dsp:sp>
    <dsp:sp modelId="{2BF132B6-0236-46F8-932B-F900A4F0AFCA}">
      <dsp:nvSpPr>
        <dsp:cNvPr id="0" name=""/>
        <dsp:cNvSpPr/>
      </dsp:nvSpPr>
      <dsp:spPr>
        <a:xfrm>
          <a:off x="805259" y="3072464"/>
          <a:ext cx="1535357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Government relation</a:t>
          </a:r>
        </a:p>
      </dsp:txBody>
      <dsp:txXfrm>
        <a:off x="805259" y="3072464"/>
        <a:ext cx="1535357" cy="360410"/>
      </dsp:txXfrm>
    </dsp:sp>
    <dsp:sp modelId="{12CE9F23-32A6-4B61-8F7E-F617F5ADC712}">
      <dsp:nvSpPr>
        <dsp:cNvPr id="0" name=""/>
        <dsp:cNvSpPr/>
      </dsp:nvSpPr>
      <dsp:spPr>
        <a:xfrm>
          <a:off x="805259" y="3584248"/>
          <a:ext cx="1532034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Financial</a:t>
          </a:r>
          <a:r>
            <a:rPr lang="ru-RU" sz="1100" kern="1200" dirty="0"/>
            <a:t> </a:t>
          </a:r>
          <a:r>
            <a:rPr lang="en-US" sz="1100" kern="1200" dirty="0"/>
            <a:t>management</a:t>
          </a:r>
          <a:endParaRPr lang="ru-RU" sz="1100" kern="1200" dirty="0"/>
        </a:p>
      </dsp:txBody>
      <dsp:txXfrm>
        <a:off x="805259" y="3584248"/>
        <a:ext cx="1532034" cy="360410"/>
      </dsp:txXfrm>
    </dsp:sp>
    <dsp:sp modelId="{282D26DA-7DA9-4C1A-AD9B-95DEC282FF9F}">
      <dsp:nvSpPr>
        <dsp:cNvPr id="0" name=""/>
        <dsp:cNvSpPr/>
      </dsp:nvSpPr>
      <dsp:spPr>
        <a:xfrm>
          <a:off x="2547012" y="1025330"/>
          <a:ext cx="2020629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Business Development</a:t>
          </a:r>
          <a:endParaRPr lang="ru-RU" sz="1100" kern="1200" dirty="0"/>
        </a:p>
      </dsp:txBody>
      <dsp:txXfrm>
        <a:off x="2547012" y="1025330"/>
        <a:ext cx="2020629" cy="360410"/>
      </dsp:txXfrm>
    </dsp:sp>
    <dsp:sp modelId="{E78BB6BB-AFE5-43AA-B079-FAB204CC848B}">
      <dsp:nvSpPr>
        <dsp:cNvPr id="0" name=""/>
        <dsp:cNvSpPr/>
      </dsp:nvSpPr>
      <dsp:spPr>
        <a:xfrm>
          <a:off x="3052169" y="1537113"/>
          <a:ext cx="1848100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Industrial site</a:t>
          </a:r>
          <a:r>
            <a:rPr lang="ru-RU" sz="1100" kern="1200" dirty="0"/>
            <a:t> </a:t>
          </a:r>
          <a:r>
            <a:rPr lang="en-US" sz="1100" kern="1200" dirty="0"/>
            <a:t>Development</a:t>
          </a:r>
          <a:r>
            <a:rPr lang="ru-RU" sz="1100" kern="1200" dirty="0">
              <a:latin typeface="Calibri Light" panose="020F0302020204030204"/>
            </a:rPr>
            <a:t> </a:t>
          </a:r>
        </a:p>
      </dsp:txBody>
      <dsp:txXfrm>
        <a:off x="3052169" y="1537113"/>
        <a:ext cx="1848100" cy="360410"/>
      </dsp:txXfrm>
    </dsp:sp>
    <dsp:sp modelId="{01AD2D3B-DD26-4AD0-B338-EB3B8542CE96}">
      <dsp:nvSpPr>
        <dsp:cNvPr id="0" name=""/>
        <dsp:cNvSpPr/>
      </dsp:nvSpPr>
      <dsp:spPr>
        <a:xfrm>
          <a:off x="3052169" y="2048897"/>
          <a:ext cx="1812333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Product</a:t>
          </a:r>
          <a:r>
            <a:rPr lang="en-US" sz="1100" kern="1200" dirty="0">
              <a:latin typeface="Calibri Light" panose="020F0302020204030204"/>
            </a:rPr>
            <a:t> </a:t>
          </a:r>
          <a:r>
            <a:rPr lang="en-US" sz="1100" kern="1200" dirty="0"/>
            <a:t> development</a:t>
          </a:r>
          <a:endParaRPr lang="ru-RU" sz="1100" kern="1200" dirty="0"/>
        </a:p>
      </dsp:txBody>
      <dsp:txXfrm>
        <a:off x="3052169" y="2048897"/>
        <a:ext cx="1812333" cy="360410"/>
      </dsp:txXfrm>
    </dsp:sp>
    <dsp:sp modelId="{731068E1-7DE5-4B4E-AF08-0B415EFCFBA2}">
      <dsp:nvSpPr>
        <dsp:cNvPr id="0" name=""/>
        <dsp:cNvSpPr/>
      </dsp:nvSpPr>
      <dsp:spPr>
        <a:xfrm>
          <a:off x="3052169" y="2560680"/>
          <a:ext cx="1824933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kern="1200" dirty="0"/>
            <a:t>Technology Development</a:t>
          </a:r>
          <a:endParaRPr lang="ru-RU" sz="1100" kern="1200" dirty="0"/>
        </a:p>
      </dsp:txBody>
      <dsp:txXfrm>
        <a:off x="3052169" y="2560680"/>
        <a:ext cx="1824933" cy="360410"/>
      </dsp:txXfrm>
    </dsp:sp>
    <dsp:sp modelId="{245A1E2D-F654-437F-8219-1571F116E4A6}">
      <dsp:nvSpPr>
        <dsp:cNvPr id="0" name=""/>
        <dsp:cNvSpPr/>
      </dsp:nvSpPr>
      <dsp:spPr>
        <a:xfrm>
          <a:off x="3052169" y="3072464"/>
          <a:ext cx="1861875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Partner development</a:t>
          </a:r>
          <a:endParaRPr lang="ru-RU" sz="1100" kern="1200" dirty="0"/>
        </a:p>
      </dsp:txBody>
      <dsp:txXfrm>
        <a:off x="3052169" y="3072464"/>
        <a:ext cx="1861875" cy="360410"/>
      </dsp:txXfrm>
    </dsp:sp>
    <dsp:sp modelId="{A12AE4DF-C4E8-497E-BB89-85551D1B4E3F}">
      <dsp:nvSpPr>
        <dsp:cNvPr id="0" name=""/>
        <dsp:cNvSpPr/>
      </dsp:nvSpPr>
      <dsp:spPr>
        <a:xfrm>
          <a:off x="3052169" y="3584248"/>
          <a:ext cx="2039356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HR</a:t>
          </a:r>
          <a:r>
            <a:rPr lang="ru-RU" sz="1100" kern="1200" dirty="0"/>
            <a:t> </a:t>
          </a:r>
          <a:r>
            <a:rPr lang="en-US" sz="1100" kern="1200" dirty="0"/>
            <a:t>management &amp; development</a:t>
          </a:r>
          <a:endParaRPr lang="ru-RU" sz="1100" kern="1200" dirty="0"/>
        </a:p>
      </dsp:txBody>
      <dsp:txXfrm>
        <a:off x="3052169" y="3584248"/>
        <a:ext cx="2039356" cy="360410"/>
      </dsp:txXfrm>
    </dsp:sp>
    <dsp:sp modelId="{4ACC2D81-6806-429E-88E6-00FF762A50A6}">
      <dsp:nvSpPr>
        <dsp:cNvPr id="0" name=""/>
        <dsp:cNvSpPr/>
      </dsp:nvSpPr>
      <dsp:spPr>
        <a:xfrm>
          <a:off x="5115282" y="1025330"/>
          <a:ext cx="1676264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Industrial Site</a:t>
          </a:r>
          <a:endParaRPr lang="ru-RU" sz="1100" kern="1200" dirty="0"/>
        </a:p>
      </dsp:txBody>
      <dsp:txXfrm>
        <a:off x="5115282" y="1025330"/>
        <a:ext cx="1676264" cy="360410"/>
      </dsp:txXfrm>
    </dsp:sp>
    <dsp:sp modelId="{E373DB57-31F9-4173-B84B-3608F56A77B9}">
      <dsp:nvSpPr>
        <dsp:cNvPr id="0" name=""/>
        <dsp:cNvSpPr/>
      </dsp:nvSpPr>
      <dsp:spPr>
        <a:xfrm>
          <a:off x="5391899" y="1536973"/>
          <a:ext cx="1654488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SINTEZPROM URAL</a:t>
          </a:r>
        </a:p>
      </dsp:txBody>
      <dsp:txXfrm>
        <a:off x="5391899" y="1536973"/>
        <a:ext cx="1654488" cy="360410"/>
      </dsp:txXfrm>
    </dsp:sp>
    <dsp:sp modelId="{0EDF7306-3C9C-45EF-A12E-8588175DA5A5}">
      <dsp:nvSpPr>
        <dsp:cNvPr id="0" name=""/>
        <dsp:cNvSpPr/>
      </dsp:nvSpPr>
      <dsp:spPr>
        <a:xfrm>
          <a:off x="5446725" y="2057129"/>
          <a:ext cx="1671773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SINTEZPROM NORTH</a:t>
          </a:r>
        </a:p>
      </dsp:txBody>
      <dsp:txXfrm>
        <a:off x="5446725" y="2057129"/>
        <a:ext cx="1671773" cy="360410"/>
      </dsp:txXfrm>
    </dsp:sp>
    <dsp:sp modelId="{9DC8893F-F3C8-49DD-8E35-1142024D047C}">
      <dsp:nvSpPr>
        <dsp:cNvPr id="0" name=""/>
        <dsp:cNvSpPr/>
      </dsp:nvSpPr>
      <dsp:spPr>
        <a:xfrm>
          <a:off x="5446725" y="2560680"/>
          <a:ext cx="1683155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SINTEZPROM WEST</a:t>
          </a:r>
        </a:p>
      </dsp:txBody>
      <dsp:txXfrm>
        <a:off x="5446725" y="2560680"/>
        <a:ext cx="1683155" cy="360410"/>
      </dsp:txXfrm>
    </dsp:sp>
    <dsp:sp modelId="{EB628A27-7246-4E9E-8C36-FBCFAC65DFFB}">
      <dsp:nvSpPr>
        <dsp:cNvPr id="0" name=""/>
        <dsp:cNvSpPr/>
      </dsp:nvSpPr>
      <dsp:spPr>
        <a:xfrm>
          <a:off x="5446725" y="3042662"/>
          <a:ext cx="1643423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SINTEZPROM EAST</a:t>
          </a:r>
        </a:p>
      </dsp:txBody>
      <dsp:txXfrm>
        <a:off x="5446725" y="3042662"/>
        <a:ext cx="1643423" cy="360410"/>
      </dsp:txXfrm>
    </dsp:sp>
    <dsp:sp modelId="{34A3AB27-AA7B-4435-BB79-9F48D1823841}">
      <dsp:nvSpPr>
        <dsp:cNvPr id="0" name=""/>
        <dsp:cNvSpPr/>
      </dsp:nvSpPr>
      <dsp:spPr>
        <a:xfrm>
          <a:off x="5505732" y="3549810"/>
          <a:ext cx="1595719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consortium with someone</a:t>
          </a:r>
        </a:p>
      </dsp:txBody>
      <dsp:txXfrm>
        <a:off x="5505732" y="3549810"/>
        <a:ext cx="1595719" cy="360410"/>
      </dsp:txXfrm>
    </dsp:sp>
    <dsp:sp modelId="{F63140BB-C57F-4BB5-9880-47623F1A7D25}">
      <dsp:nvSpPr>
        <dsp:cNvPr id="0" name=""/>
        <dsp:cNvSpPr/>
      </dsp:nvSpPr>
      <dsp:spPr>
        <a:xfrm>
          <a:off x="1134621" y="513546"/>
          <a:ext cx="2177307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77% </a:t>
          </a:r>
          <a:r>
            <a:rPr lang="ru-RU" sz="1100" kern="1200" dirty="0">
              <a:latin typeface="Calibri Light" panose="020F0302020204030204"/>
            </a:rPr>
            <a:t>Российские бенефициары</a:t>
          </a:r>
          <a:endParaRPr lang="ru-RU" sz="1100" kern="1200" dirty="0"/>
        </a:p>
      </dsp:txBody>
      <dsp:txXfrm>
        <a:off x="1134621" y="513546"/>
        <a:ext cx="2177307" cy="360410"/>
      </dsp:txXfrm>
    </dsp:sp>
    <dsp:sp modelId="{8147E072-F3E0-424D-B911-6D8B05957E98}">
      <dsp:nvSpPr>
        <dsp:cNvPr id="0" name=""/>
        <dsp:cNvSpPr/>
      </dsp:nvSpPr>
      <dsp:spPr>
        <a:xfrm>
          <a:off x="3463301" y="513546"/>
          <a:ext cx="2058869" cy="3604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/>
            <a:t>33% ИНВЕСТ ФОНД</a:t>
          </a:r>
        </a:p>
      </dsp:txBody>
      <dsp:txXfrm>
        <a:off x="3463301" y="513546"/>
        <a:ext cx="2058869" cy="360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287E9-D805-48AE-A4AE-2C5BA4071A05}" type="datetimeFigureOut">
              <a:rPr lang="ru-RU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656EB-DF99-46B5-99B4-1FC9D9C44C53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0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6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55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06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431459"/>
            <a:ext cx="9144000" cy="92333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347189" y="6072807"/>
            <a:ext cx="3497623" cy="313932"/>
          </a:xfrm>
          <a:noFill/>
        </p:spPr>
        <p:txBody>
          <a:bodyPr wrap="square" rtlCol="0">
            <a:spAutoFit/>
          </a:bodyPr>
          <a:lstStyle>
            <a:lvl1pPr marL="0" indent="0" algn="ctr">
              <a:buNone/>
              <a:defRPr lang="ru-RU" sz="1600" dirty="0"/>
            </a:lvl1pPr>
          </a:lstStyle>
          <a:p>
            <a:pPr marL="0" lvl="0"/>
            <a:r>
              <a:rPr lang="ru-RU"/>
              <a:t>ОБРАЗЕЦ ПОДЗАГОЛОВКА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half" idx="2"/>
          </p:nvPr>
        </p:nvSpPr>
        <p:spPr>
          <a:xfrm>
            <a:off x="5022574" y="1916665"/>
            <a:ext cx="2146852" cy="14344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27336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782" y="251562"/>
            <a:ext cx="4004622" cy="535531"/>
          </a:xfrm>
          <a:noFill/>
        </p:spPr>
        <p:txBody>
          <a:bodyPr wrap="none" rtlCol="0">
            <a:spAutoFit/>
          </a:bodyPr>
          <a:lstStyle>
            <a:lvl1pPr>
              <a:defRPr lang="ru-RU" sz="3200"/>
            </a:lvl1pPr>
          </a:lstStyle>
          <a:p>
            <a:pPr marL="0" lvl="0"/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782" y="1083365"/>
            <a:ext cx="10124661" cy="51285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69824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43006" y="1391478"/>
            <a:ext cx="3928994" cy="521804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82148" y="182853"/>
            <a:ext cx="9491869" cy="70173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10266146" y="1977332"/>
            <a:ext cx="1926827" cy="3552329"/>
          </a:xfrm>
          <a:custGeom>
            <a:avLst/>
            <a:gdLst>
              <a:gd name="connsiteX0" fmla="*/ 0 w 12192000"/>
              <a:gd name="connsiteY0" fmla="*/ 0 h 2276060"/>
              <a:gd name="connsiteX1" fmla="*/ 12192000 w 12192000"/>
              <a:gd name="connsiteY1" fmla="*/ 0 h 2276060"/>
              <a:gd name="connsiteX2" fmla="*/ 12192000 w 12192000"/>
              <a:gd name="connsiteY2" fmla="*/ 2276060 h 2276060"/>
              <a:gd name="connsiteX3" fmla="*/ 0 w 12192000"/>
              <a:gd name="connsiteY3" fmla="*/ 2276060 h 2276060"/>
              <a:gd name="connsiteX4" fmla="*/ 0 w 12192000"/>
              <a:gd name="connsiteY4" fmla="*/ 0 h 2276060"/>
              <a:gd name="connsiteX0" fmla="*/ 0 w 12201939"/>
              <a:gd name="connsiteY0" fmla="*/ 646043 h 2922103"/>
              <a:gd name="connsiteX1" fmla="*/ 12201939 w 12201939"/>
              <a:gd name="connsiteY1" fmla="*/ 0 h 2922103"/>
              <a:gd name="connsiteX2" fmla="*/ 12192000 w 12201939"/>
              <a:gd name="connsiteY2" fmla="*/ 2922103 h 2922103"/>
              <a:gd name="connsiteX3" fmla="*/ 0 w 12201939"/>
              <a:gd name="connsiteY3" fmla="*/ 2922103 h 2922103"/>
              <a:gd name="connsiteX4" fmla="*/ 0 w 12201939"/>
              <a:gd name="connsiteY4" fmla="*/ 646043 h 2922103"/>
              <a:gd name="connsiteX0" fmla="*/ 0 w 12201939"/>
              <a:gd name="connsiteY0" fmla="*/ 646043 h 2922103"/>
              <a:gd name="connsiteX1" fmla="*/ 12201939 w 12201939"/>
              <a:gd name="connsiteY1" fmla="*/ 0 h 2922103"/>
              <a:gd name="connsiteX2" fmla="*/ 12182061 w 12201939"/>
              <a:gd name="connsiteY2" fmla="*/ 1133059 h 2922103"/>
              <a:gd name="connsiteX3" fmla="*/ 0 w 12201939"/>
              <a:gd name="connsiteY3" fmla="*/ 2922103 h 2922103"/>
              <a:gd name="connsiteX4" fmla="*/ 0 w 12201939"/>
              <a:gd name="connsiteY4" fmla="*/ 646043 h 2922103"/>
              <a:gd name="connsiteX0" fmla="*/ 0 w 12211878"/>
              <a:gd name="connsiteY0" fmla="*/ 2574234 h 4850294"/>
              <a:gd name="connsiteX1" fmla="*/ 12211878 w 12211878"/>
              <a:gd name="connsiteY1" fmla="*/ 0 h 4850294"/>
              <a:gd name="connsiteX2" fmla="*/ 12182061 w 12211878"/>
              <a:gd name="connsiteY2" fmla="*/ 3061250 h 4850294"/>
              <a:gd name="connsiteX3" fmla="*/ 0 w 12211878"/>
              <a:gd name="connsiteY3" fmla="*/ 4850294 h 4850294"/>
              <a:gd name="connsiteX4" fmla="*/ 0 w 12211878"/>
              <a:gd name="connsiteY4" fmla="*/ 2574234 h 4850294"/>
              <a:gd name="connsiteX0" fmla="*/ 10306878 w 12211878"/>
              <a:gd name="connsiteY0" fmla="*/ 765312 h 4850294"/>
              <a:gd name="connsiteX1" fmla="*/ 12211878 w 12211878"/>
              <a:gd name="connsiteY1" fmla="*/ 0 h 4850294"/>
              <a:gd name="connsiteX2" fmla="*/ 12182061 w 12211878"/>
              <a:gd name="connsiteY2" fmla="*/ 3061250 h 4850294"/>
              <a:gd name="connsiteX3" fmla="*/ 0 w 12211878"/>
              <a:gd name="connsiteY3" fmla="*/ 4850294 h 4850294"/>
              <a:gd name="connsiteX4" fmla="*/ 10306878 w 12211878"/>
              <a:gd name="connsiteY4" fmla="*/ 765312 h 4850294"/>
              <a:gd name="connsiteX0" fmla="*/ 49695 w 1954695"/>
              <a:gd name="connsiteY0" fmla="*/ 765312 h 3508511"/>
              <a:gd name="connsiteX1" fmla="*/ 1954695 w 1954695"/>
              <a:gd name="connsiteY1" fmla="*/ 0 h 3508511"/>
              <a:gd name="connsiteX2" fmla="*/ 1924878 w 1954695"/>
              <a:gd name="connsiteY2" fmla="*/ 3061250 h 3508511"/>
              <a:gd name="connsiteX3" fmla="*/ 0 w 1954695"/>
              <a:gd name="connsiteY3" fmla="*/ 3508511 h 3508511"/>
              <a:gd name="connsiteX4" fmla="*/ 49695 w 1954695"/>
              <a:gd name="connsiteY4" fmla="*/ 765312 h 3508511"/>
              <a:gd name="connsiteX0" fmla="*/ 9939 w 1954695"/>
              <a:gd name="connsiteY0" fmla="*/ 765312 h 3508511"/>
              <a:gd name="connsiteX1" fmla="*/ 1954695 w 1954695"/>
              <a:gd name="connsiteY1" fmla="*/ 0 h 3508511"/>
              <a:gd name="connsiteX2" fmla="*/ 1924878 w 1954695"/>
              <a:gd name="connsiteY2" fmla="*/ 3061250 h 3508511"/>
              <a:gd name="connsiteX3" fmla="*/ 0 w 1954695"/>
              <a:gd name="connsiteY3" fmla="*/ 3508511 h 3508511"/>
              <a:gd name="connsiteX4" fmla="*/ 9939 w 1954695"/>
              <a:gd name="connsiteY4" fmla="*/ 765312 h 3508511"/>
              <a:gd name="connsiteX0" fmla="*/ 9939 w 1944756"/>
              <a:gd name="connsiteY0" fmla="*/ 775251 h 3518450"/>
              <a:gd name="connsiteX1" fmla="*/ 1944756 w 1944756"/>
              <a:gd name="connsiteY1" fmla="*/ 0 h 3518450"/>
              <a:gd name="connsiteX2" fmla="*/ 1924878 w 1944756"/>
              <a:gd name="connsiteY2" fmla="*/ 3071189 h 3518450"/>
              <a:gd name="connsiteX3" fmla="*/ 0 w 1944756"/>
              <a:gd name="connsiteY3" fmla="*/ 3518450 h 3518450"/>
              <a:gd name="connsiteX4" fmla="*/ 9939 w 1944756"/>
              <a:gd name="connsiteY4" fmla="*/ 775251 h 3518450"/>
              <a:gd name="connsiteX0" fmla="*/ 9939 w 1935791"/>
              <a:gd name="connsiteY0" fmla="*/ 784216 h 3527415"/>
              <a:gd name="connsiteX1" fmla="*/ 1935791 w 1935791"/>
              <a:gd name="connsiteY1" fmla="*/ 0 h 3527415"/>
              <a:gd name="connsiteX2" fmla="*/ 1924878 w 1935791"/>
              <a:gd name="connsiteY2" fmla="*/ 3080154 h 3527415"/>
              <a:gd name="connsiteX3" fmla="*/ 0 w 1935791"/>
              <a:gd name="connsiteY3" fmla="*/ 3527415 h 3527415"/>
              <a:gd name="connsiteX4" fmla="*/ 9939 w 1935791"/>
              <a:gd name="connsiteY4" fmla="*/ 784216 h 3527415"/>
              <a:gd name="connsiteX0" fmla="*/ 9939 w 1935791"/>
              <a:gd name="connsiteY0" fmla="*/ 784216 h 3527415"/>
              <a:gd name="connsiteX1" fmla="*/ 1935791 w 1935791"/>
              <a:gd name="connsiteY1" fmla="*/ 0 h 3527415"/>
              <a:gd name="connsiteX2" fmla="*/ 1933843 w 1935791"/>
              <a:gd name="connsiteY2" fmla="*/ 3080154 h 3527415"/>
              <a:gd name="connsiteX3" fmla="*/ 0 w 1935791"/>
              <a:gd name="connsiteY3" fmla="*/ 3527415 h 3527415"/>
              <a:gd name="connsiteX4" fmla="*/ 9939 w 1935791"/>
              <a:gd name="connsiteY4" fmla="*/ 784216 h 3527415"/>
              <a:gd name="connsiteX0" fmla="*/ 975 w 1926827"/>
              <a:gd name="connsiteY0" fmla="*/ 784216 h 3540863"/>
              <a:gd name="connsiteX1" fmla="*/ 1926827 w 1926827"/>
              <a:gd name="connsiteY1" fmla="*/ 0 h 3540863"/>
              <a:gd name="connsiteX2" fmla="*/ 1924879 w 1926827"/>
              <a:gd name="connsiteY2" fmla="*/ 3080154 h 3540863"/>
              <a:gd name="connsiteX3" fmla="*/ 0 w 1926827"/>
              <a:gd name="connsiteY3" fmla="*/ 3540863 h 3540863"/>
              <a:gd name="connsiteX4" fmla="*/ 975 w 1926827"/>
              <a:gd name="connsiteY4" fmla="*/ 784216 h 3540863"/>
              <a:gd name="connsiteX0" fmla="*/ 975 w 1926827"/>
              <a:gd name="connsiteY0" fmla="*/ 795682 h 3552329"/>
              <a:gd name="connsiteX1" fmla="*/ 1926827 w 1926827"/>
              <a:gd name="connsiteY1" fmla="*/ 0 h 3552329"/>
              <a:gd name="connsiteX2" fmla="*/ 1924879 w 1926827"/>
              <a:gd name="connsiteY2" fmla="*/ 3091620 h 3552329"/>
              <a:gd name="connsiteX3" fmla="*/ 0 w 1926827"/>
              <a:gd name="connsiteY3" fmla="*/ 3552329 h 3552329"/>
              <a:gd name="connsiteX4" fmla="*/ 975 w 1926827"/>
              <a:gd name="connsiteY4" fmla="*/ 795682 h 3552329"/>
              <a:gd name="connsiteX0" fmla="*/ 975 w 1926827"/>
              <a:gd name="connsiteY0" fmla="*/ 784216 h 3552329"/>
              <a:gd name="connsiteX1" fmla="*/ 1926827 w 1926827"/>
              <a:gd name="connsiteY1" fmla="*/ 0 h 3552329"/>
              <a:gd name="connsiteX2" fmla="*/ 1924879 w 1926827"/>
              <a:gd name="connsiteY2" fmla="*/ 3091620 h 3552329"/>
              <a:gd name="connsiteX3" fmla="*/ 0 w 1926827"/>
              <a:gd name="connsiteY3" fmla="*/ 3552329 h 3552329"/>
              <a:gd name="connsiteX4" fmla="*/ 975 w 1926827"/>
              <a:gd name="connsiteY4" fmla="*/ 784216 h 3552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6827" h="3552329">
                <a:moveTo>
                  <a:pt x="975" y="784216"/>
                </a:moveTo>
                <a:lnTo>
                  <a:pt x="1926827" y="0"/>
                </a:lnTo>
                <a:cubicBezTo>
                  <a:pt x="1923189" y="1026718"/>
                  <a:pt x="1928517" y="2064902"/>
                  <a:pt x="1924879" y="3091620"/>
                </a:cubicBezTo>
                <a:lnTo>
                  <a:pt x="0" y="3552329"/>
                </a:lnTo>
                <a:lnTo>
                  <a:pt x="975" y="784216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7478122" y="2824278"/>
            <a:ext cx="2635981" cy="3372953"/>
          </a:xfrm>
          <a:custGeom>
            <a:avLst/>
            <a:gdLst>
              <a:gd name="connsiteX0" fmla="*/ 0 w 12192000"/>
              <a:gd name="connsiteY0" fmla="*/ 0 h 2276060"/>
              <a:gd name="connsiteX1" fmla="*/ 12192000 w 12192000"/>
              <a:gd name="connsiteY1" fmla="*/ 0 h 2276060"/>
              <a:gd name="connsiteX2" fmla="*/ 12192000 w 12192000"/>
              <a:gd name="connsiteY2" fmla="*/ 2276060 h 2276060"/>
              <a:gd name="connsiteX3" fmla="*/ 0 w 12192000"/>
              <a:gd name="connsiteY3" fmla="*/ 2276060 h 2276060"/>
              <a:gd name="connsiteX4" fmla="*/ 0 w 12192000"/>
              <a:gd name="connsiteY4" fmla="*/ 0 h 2276060"/>
              <a:gd name="connsiteX0" fmla="*/ 0 w 12201939"/>
              <a:gd name="connsiteY0" fmla="*/ 646043 h 2922103"/>
              <a:gd name="connsiteX1" fmla="*/ 12201939 w 12201939"/>
              <a:gd name="connsiteY1" fmla="*/ 0 h 2922103"/>
              <a:gd name="connsiteX2" fmla="*/ 12192000 w 12201939"/>
              <a:gd name="connsiteY2" fmla="*/ 2922103 h 2922103"/>
              <a:gd name="connsiteX3" fmla="*/ 0 w 12201939"/>
              <a:gd name="connsiteY3" fmla="*/ 2922103 h 2922103"/>
              <a:gd name="connsiteX4" fmla="*/ 0 w 12201939"/>
              <a:gd name="connsiteY4" fmla="*/ 646043 h 2922103"/>
              <a:gd name="connsiteX0" fmla="*/ 0 w 12201939"/>
              <a:gd name="connsiteY0" fmla="*/ 646043 h 2922103"/>
              <a:gd name="connsiteX1" fmla="*/ 12201939 w 12201939"/>
              <a:gd name="connsiteY1" fmla="*/ 0 h 2922103"/>
              <a:gd name="connsiteX2" fmla="*/ 12182061 w 12201939"/>
              <a:gd name="connsiteY2" fmla="*/ 1133059 h 2922103"/>
              <a:gd name="connsiteX3" fmla="*/ 0 w 12201939"/>
              <a:gd name="connsiteY3" fmla="*/ 2922103 h 2922103"/>
              <a:gd name="connsiteX4" fmla="*/ 0 w 12201939"/>
              <a:gd name="connsiteY4" fmla="*/ 646043 h 2922103"/>
              <a:gd name="connsiteX0" fmla="*/ 0 w 12211878"/>
              <a:gd name="connsiteY0" fmla="*/ 2574234 h 4850294"/>
              <a:gd name="connsiteX1" fmla="*/ 12211878 w 12211878"/>
              <a:gd name="connsiteY1" fmla="*/ 0 h 4850294"/>
              <a:gd name="connsiteX2" fmla="*/ 12182061 w 12211878"/>
              <a:gd name="connsiteY2" fmla="*/ 3061250 h 4850294"/>
              <a:gd name="connsiteX3" fmla="*/ 0 w 12211878"/>
              <a:gd name="connsiteY3" fmla="*/ 4850294 h 4850294"/>
              <a:gd name="connsiteX4" fmla="*/ 0 w 12211878"/>
              <a:gd name="connsiteY4" fmla="*/ 2574234 h 4850294"/>
              <a:gd name="connsiteX0" fmla="*/ 10306878 w 12211878"/>
              <a:gd name="connsiteY0" fmla="*/ 765312 h 4850294"/>
              <a:gd name="connsiteX1" fmla="*/ 12211878 w 12211878"/>
              <a:gd name="connsiteY1" fmla="*/ 0 h 4850294"/>
              <a:gd name="connsiteX2" fmla="*/ 12182061 w 12211878"/>
              <a:gd name="connsiteY2" fmla="*/ 3061250 h 4850294"/>
              <a:gd name="connsiteX3" fmla="*/ 0 w 12211878"/>
              <a:gd name="connsiteY3" fmla="*/ 4850294 h 4850294"/>
              <a:gd name="connsiteX4" fmla="*/ 10306878 w 12211878"/>
              <a:gd name="connsiteY4" fmla="*/ 765312 h 4850294"/>
              <a:gd name="connsiteX0" fmla="*/ 49695 w 1954695"/>
              <a:gd name="connsiteY0" fmla="*/ 765312 h 3508511"/>
              <a:gd name="connsiteX1" fmla="*/ 1954695 w 1954695"/>
              <a:gd name="connsiteY1" fmla="*/ 0 h 3508511"/>
              <a:gd name="connsiteX2" fmla="*/ 1924878 w 1954695"/>
              <a:gd name="connsiteY2" fmla="*/ 3061250 h 3508511"/>
              <a:gd name="connsiteX3" fmla="*/ 0 w 1954695"/>
              <a:gd name="connsiteY3" fmla="*/ 3508511 h 3508511"/>
              <a:gd name="connsiteX4" fmla="*/ 49695 w 1954695"/>
              <a:gd name="connsiteY4" fmla="*/ 765312 h 3508511"/>
              <a:gd name="connsiteX0" fmla="*/ 9939 w 1954695"/>
              <a:gd name="connsiteY0" fmla="*/ 765312 h 3508511"/>
              <a:gd name="connsiteX1" fmla="*/ 1954695 w 1954695"/>
              <a:gd name="connsiteY1" fmla="*/ 0 h 3508511"/>
              <a:gd name="connsiteX2" fmla="*/ 1924878 w 1954695"/>
              <a:gd name="connsiteY2" fmla="*/ 3061250 h 3508511"/>
              <a:gd name="connsiteX3" fmla="*/ 0 w 1954695"/>
              <a:gd name="connsiteY3" fmla="*/ 3508511 h 3508511"/>
              <a:gd name="connsiteX4" fmla="*/ 9939 w 1954695"/>
              <a:gd name="connsiteY4" fmla="*/ 765312 h 3508511"/>
              <a:gd name="connsiteX0" fmla="*/ 9939 w 1944756"/>
              <a:gd name="connsiteY0" fmla="*/ 775251 h 3518450"/>
              <a:gd name="connsiteX1" fmla="*/ 1944756 w 1944756"/>
              <a:gd name="connsiteY1" fmla="*/ 0 h 3518450"/>
              <a:gd name="connsiteX2" fmla="*/ 1924878 w 1944756"/>
              <a:gd name="connsiteY2" fmla="*/ 3071189 h 3518450"/>
              <a:gd name="connsiteX3" fmla="*/ 0 w 1944756"/>
              <a:gd name="connsiteY3" fmla="*/ 3518450 h 3518450"/>
              <a:gd name="connsiteX4" fmla="*/ 9939 w 1944756"/>
              <a:gd name="connsiteY4" fmla="*/ 775251 h 3518450"/>
              <a:gd name="connsiteX0" fmla="*/ 0 w 2670313"/>
              <a:gd name="connsiteY0" fmla="*/ 1470990 h 3518450"/>
              <a:gd name="connsiteX1" fmla="*/ 2670313 w 2670313"/>
              <a:gd name="connsiteY1" fmla="*/ 0 h 3518450"/>
              <a:gd name="connsiteX2" fmla="*/ 2650435 w 2670313"/>
              <a:gd name="connsiteY2" fmla="*/ 3071189 h 3518450"/>
              <a:gd name="connsiteX3" fmla="*/ 725557 w 2670313"/>
              <a:gd name="connsiteY3" fmla="*/ 3518450 h 3518450"/>
              <a:gd name="connsiteX4" fmla="*/ 0 w 2670313"/>
              <a:gd name="connsiteY4" fmla="*/ 1470990 h 3518450"/>
              <a:gd name="connsiteX0" fmla="*/ 9939 w 2680252"/>
              <a:gd name="connsiteY0" fmla="*/ 1470990 h 3826563"/>
              <a:gd name="connsiteX1" fmla="*/ 2680252 w 2680252"/>
              <a:gd name="connsiteY1" fmla="*/ 0 h 3826563"/>
              <a:gd name="connsiteX2" fmla="*/ 2660374 w 2680252"/>
              <a:gd name="connsiteY2" fmla="*/ 3071189 h 3826563"/>
              <a:gd name="connsiteX3" fmla="*/ 0 w 2680252"/>
              <a:gd name="connsiteY3" fmla="*/ 3826563 h 3826563"/>
              <a:gd name="connsiteX4" fmla="*/ 9939 w 2680252"/>
              <a:gd name="connsiteY4" fmla="*/ 1470990 h 3826563"/>
              <a:gd name="connsiteX0" fmla="*/ 9939 w 2680252"/>
              <a:gd name="connsiteY0" fmla="*/ 1470990 h 3826563"/>
              <a:gd name="connsiteX1" fmla="*/ 2680252 w 2680252"/>
              <a:gd name="connsiteY1" fmla="*/ 0 h 3826563"/>
              <a:gd name="connsiteX2" fmla="*/ 2660374 w 2680252"/>
              <a:gd name="connsiteY2" fmla="*/ 3150702 h 3826563"/>
              <a:gd name="connsiteX3" fmla="*/ 0 w 2680252"/>
              <a:gd name="connsiteY3" fmla="*/ 3826563 h 3826563"/>
              <a:gd name="connsiteX4" fmla="*/ 9939 w 2680252"/>
              <a:gd name="connsiteY4" fmla="*/ 1470990 h 3826563"/>
              <a:gd name="connsiteX0" fmla="*/ 9939 w 2670313"/>
              <a:gd name="connsiteY0" fmla="*/ 1083364 h 3438937"/>
              <a:gd name="connsiteX1" fmla="*/ 2670313 w 2670313"/>
              <a:gd name="connsiteY1" fmla="*/ 0 h 3438937"/>
              <a:gd name="connsiteX2" fmla="*/ 2660374 w 2670313"/>
              <a:gd name="connsiteY2" fmla="*/ 2763076 h 3438937"/>
              <a:gd name="connsiteX3" fmla="*/ 0 w 2670313"/>
              <a:gd name="connsiteY3" fmla="*/ 3438937 h 3438937"/>
              <a:gd name="connsiteX4" fmla="*/ 9939 w 2670313"/>
              <a:gd name="connsiteY4" fmla="*/ 1083364 h 3438937"/>
              <a:gd name="connsiteX0" fmla="*/ 0 w 2660374"/>
              <a:gd name="connsiteY0" fmla="*/ 1083364 h 3398596"/>
              <a:gd name="connsiteX1" fmla="*/ 2660374 w 2660374"/>
              <a:gd name="connsiteY1" fmla="*/ 0 h 3398596"/>
              <a:gd name="connsiteX2" fmla="*/ 2650435 w 2660374"/>
              <a:gd name="connsiteY2" fmla="*/ 2763076 h 3398596"/>
              <a:gd name="connsiteX3" fmla="*/ 34884 w 2660374"/>
              <a:gd name="connsiteY3" fmla="*/ 3398596 h 3398596"/>
              <a:gd name="connsiteX4" fmla="*/ 0 w 2660374"/>
              <a:gd name="connsiteY4" fmla="*/ 1083364 h 3398596"/>
              <a:gd name="connsiteX0" fmla="*/ 975 w 2625490"/>
              <a:gd name="connsiteY0" fmla="*/ 1087846 h 3398596"/>
              <a:gd name="connsiteX1" fmla="*/ 2625490 w 2625490"/>
              <a:gd name="connsiteY1" fmla="*/ 0 h 3398596"/>
              <a:gd name="connsiteX2" fmla="*/ 2615551 w 2625490"/>
              <a:gd name="connsiteY2" fmla="*/ 2763076 h 3398596"/>
              <a:gd name="connsiteX3" fmla="*/ 0 w 2625490"/>
              <a:gd name="connsiteY3" fmla="*/ 3398596 h 3398596"/>
              <a:gd name="connsiteX4" fmla="*/ 975 w 2625490"/>
              <a:gd name="connsiteY4" fmla="*/ 1087846 h 3398596"/>
              <a:gd name="connsiteX0" fmla="*/ 975 w 2625490"/>
              <a:gd name="connsiteY0" fmla="*/ 1065434 h 3376184"/>
              <a:gd name="connsiteX1" fmla="*/ 2625490 w 2625490"/>
              <a:gd name="connsiteY1" fmla="*/ 0 h 3376184"/>
              <a:gd name="connsiteX2" fmla="*/ 2615551 w 2625490"/>
              <a:gd name="connsiteY2" fmla="*/ 2740664 h 3376184"/>
              <a:gd name="connsiteX3" fmla="*/ 0 w 2625490"/>
              <a:gd name="connsiteY3" fmla="*/ 3376184 h 3376184"/>
              <a:gd name="connsiteX4" fmla="*/ 975 w 2625490"/>
              <a:gd name="connsiteY4" fmla="*/ 1065434 h 3376184"/>
              <a:gd name="connsiteX0" fmla="*/ 975 w 2625490"/>
              <a:gd name="connsiteY0" fmla="*/ 1065434 h 3376184"/>
              <a:gd name="connsiteX1" fmla="*/ 2625490 w 2625490"/>
              <a:gd name="connsiteY1" fmla="*/ 0 h 3376184"/>
              <a:gd name="connsiteX2" fmla="*/ 2620033 w 2625490"/>
              <a:gd name="connsiteY2" fmla="*/ 2740664 h 3376184"/>
              <a:gd name="connsiteX3" fmla="*/ 0 w 2625490"/>
              <a:gd name="connsiteY3" fmla="*/ 3376184 h 3376184"/>
              <a:gd name="connsiteX4" fmla="*/ 975 w 2625490"/>
              <a:gd name="connsiteY4" fmla="*/ 1065434 h 3376184"/>
              <a:gd name="connsiteX0" fmla="*/ 5457 w 2629972"/>
              <a:gd name="connsiteY0" fmla="*/ 1065434 h 3367220"/>
              <a:gd name="connsiteX1" fmla="*/ 2629972 w 2629972"/>
              <a:gd name="connsiteY1" fmla="*/ 0 h 3367220"/>
              <a:gd name="connsiteX2" fmla="*/ 2624515 w 2629972"/>
              <a:gd name="connsiteY2" fmla="*/ 2740664 h 3367220"/>
              <a:gd name="connsiteX3" fmla="*/ 0 w 2629972"/>
              <a:gd name="connsiteY3" fmla="*/ 3367220 h 3367220"/>
              <a:gd name="connsiteX4" fmla="*/ 5457 w 2629972"/>
              <a:gd name="connsiteY4" fmla="*/ 1065434 h 3367220"/>
              <a:gd name="connsiteX0" fmla="*/ 5457 w 2635705"/>
              <a:gd name="connsiteY0" fmla="*/ 1071167 h 3372953"/>
              <a:gd name="connsiteX1" fmla="*/ 2635705 w 2635705"/>
              <a:gd name="connsiteY1" fmla="*/ 0 h 3372953"/>
              <a:gd name="connsiteX2" fmla="*/ 2624515 w 2635705"/>
              <a:gd name="connsiteY2" fmla="*/ 2746397 h 3372953"/>
              <a:gd name="connsiteX3" fmla="*/ 0 w 2635705"/>
              <a:gd name="connsiteY3" fmla="*/ 3372953 h 3372953"/>
              <a:gd name="connsiteX4" fmla="*/ 5457 w 2635705"/>
              <a:gd name="connsiteY4" fmla="*/ 1071167 h 3372953"/>
              <a:gd name="connsiteX0" fmla="*/ 5457 w 2635981"/>
              <a:gd name="connsiteY0" fmla="*/ 1071167 h 3372953"/>
              <a:gd name="connsiteX1" fmla="*/ 2635705 w 2635981"/>
              <a:gd name="connsiteY1" fmla="*/ 0 h 3372953"/>
              <a:gd name="connsiteX2" fmla="*/ 2635981 w 2635981"/>
              <a:gd name="connsiteY2" fmla="*/ 2743531 h 3372953"/>
              <a:gd name="connsiteX3" fmla="*/ 0 w 2635981"/>
              <a:gd name="connsiteY3" fmla="*/ 3372953 h 3372953"/>
              <a:gd name="connsiteX4" fmla="*/ 5457 w 2635981"/>
              <a:gd name="connsiteY4" fmla="*/ 1071167 h 337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35981" h="3372953">
                <a:moveTo>
                  <a:pt x="5457" y="1071167"/>
                </a:moveTo>
                <a:lnTo>
                  <a:pt x="2635705" y="0"/>
                </a:lnTo>
                <a:lnTo>
                  <a:pt x="2635981" y="2743531"/>
                </a:lnTo>
                <a:lnTo>
                  <a:pt x="0" y="3372953"/>
                </a:lnTo>
                <a:lnTo>
                  <a:pt x="5457" y="107116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1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81486" y="3961854"/>
            <a:ext cx="2446373" cy="2854842"/>
          </a:xfrm>
          <a:custGeom>
            <a:avLst/>
            <a:gdLst>
              <a:gd name="connsiteX0" fmla="*/ 0 w 12192000"/>
              <a:gd name="connsiteY0" fmla="*/ 0 h 2276060"/>
              <a:gd name="connsiteX1" fmla="*/ 12192000 w 12192000"/>
              <a:gd name="connsiteY1" fmla="*/ 0 h 2276060"/>
              <a:gd name="connsiteX2" fmla="*/ 12192000 w 12192000"/>
              <a:gd name="connsiteY2" fmla="*/ 2276060 h 2276060"/>
              <a:gd name="connsiteX3" fmla="*/ 0 w 12192000"/>
              <a:gd name="connsiteY3" fmla="*/ 2276060 h 2276060"/>
              <a:gd name="connsiteX4" fmla="*/ 0 w 12192000"/>
              <a:gd name="connsiteY4" fmla="*/ 0 h 2276060"/>
              <a:gd name="connsiteX0" fmla="*/ 0 w 12201939"/>
              <a:gd name="connsiteY0" fmla="*/ 646043 h 2922103"/>
              <a:gd name="connsiteX1" fmla="*/ 12201939 w 12201939"/>
              <a:gd name="connsiteY1" fmla="*/ 0 h 2922103"/>
              <a:gd name="connsiteX2" fmla="*/ 12192000 w 12201939"/>
              <a:gd name="connsiteY2" fmla="*/ 2922103 h 2922103"/>
              <a:gd name="connsiteX3" fmla="*/ 0 w 12201939"/>
              <a:gd name="connsiteY3" fmla="*/ 2922103 h 2922103"/>
              <a:gd name="connsiteX4" fmla="*/ 0 w 12201939"/>
              <a:gd name="connsiteY4" fmla="*/ 646043 h 2922103"/>
              <a:gd name="connsiteX0" fmla="*/ 0 w 12201939"/>
              <a:gd name="connsiteY0" fmla="*/ 646043 h 2922103"/>
              <a:gd name="connsiteX1" fmla="*/ 12201939 w 12201939"/>
              <a:gd name="connsiteY1" fmla="*/ 0 h 2922103"/>
              <a:gd name="connsiteX2" fmla="*/ 12182061 w 12201939"/>
              <a:gd name="connsiteY2" fmla="*/ 1133059 h 2922103"/>
              <a:gd name="connsiteX3" fmla="*/ 0 w 12201939"/>
              <a:gd name="connsiteY3" fmla="*/ 2922103 h 2922103"/>
              <a:gd name="connsiteX4" fmla="*/ 0 w 12201939"/>
              <a:gd name="connsiteY4" fmla="*/ 646043 h 2922103"/>
              <a:gd name="connsiteX0" fmla="*/ 0 w 12211878"/>
              <a:gd name="connsiteY0" fmla="*/ 2574234 h 4850294"/>
              <a:gd name="connsiteX1" fmla="*/ 12211878 w 12211878"/>
              <a:gd name="connsiteY1" fmla="*/ 0 h 4850294"/>
              <a:gd name="connsiteX2" fmla="*/ 12182061 w 12211878"/>
              <a:gd name="connsiteY2" fmla="*/ 3061250 h 4850294"/>
              <a:gd name="connsiteX3" fmla="*/ 0 w 12211878"/>
              <a:gd name="connsiteY3" fmla="*/ 4850294 h 4850294"/>
              <a:gd name="connsiteX4" fmla="*/ 0 w 12211878"/>
              <a:gd name="connsiteY4" fmla="*/ 2574234 h 4850294"/>
              <a:gd name="connsiteX0" fmla="*/ 10306878 w 12211878"/>
              <a:gd name="connsiteY0" fmla="*/ 765312 h 4850294"/>
              <a:gd name="connsiteX1" fmla="*/ 12211878 w 12211878"/>
              <a:gd name="connsiteY1" fmla="*/ 0 h 4850294"/>
              <a:gd name="connsiteX2" fmla="*/ 12182061 w 12211878"/>
              <a:gd name="connsiteY2" fmla="*/ 3061250 h 4850294"/>
              <a:gd name="connsiteX3" fmla="*/ 0 w 12211878"/>
              <a:gd name="connsiteY3" fmla="*/ 4850294 h 4850294"/>
              <a:gd name="connsiteX4" fmla="*/ 10306878 w 12211878"/>
              <a:gd name="connsiteY4" fmla="*/ 765312 h 4850294"/>
              <a:gd name="connsiteX0" fmla="*/ 49695 w 1954695"/>
              <a:gd name="connsiteY0" fmla="*/ 765312 h 3508511"/>
              <a:gd name="connsiteX1" fmla="*/ 1954695 w 1954695"/>
              <a:gd name="connsiteY1" fmla="*/ 0 h 3508511"/>
              <a:gd name="connsiteX2" fmla="*/ 1924878 w 1954695"/>
              <a:gd name="connsiteY2" fmla="*/ 3061250 h 3508511"/>
              <a:gd name="connsiteX3" fmla="*/ 0 w 1954695"/>
              <a:gd name="connsiteY3" fmla="*/ 3508511 h 3508511"/>
              <a:gd name="connsiteX4" fmla="*/ 49695 w 1954695"/>
              <a:gd name="connsiteY4" fmla="*/ 765312 h 3508511"/>
              <a:gd name="connsiteX0" fmla="*/ 9939 w 1954695"/>
              <a:gd name="connsiteY0" fmla="*/ 765312 h 3508511"/>
              <a:gd name="connsiteX1" fmla="*/ 1954695 w 1954695"/>
              <a:gd name="connsiteY1" fmla="*/ 0 h 3508511"/>
              <a:gd name="connsiteX2" fmla="*/ 1924878 w 1954695"/>
              <a:gd name="connsiteY2" fmla="*/ 3061250 h 3508511"/>
              <a:gd name="connsiteX3" fmla="*/ 0 w 1954695"/>
              <a:gd name="connsiteY3" fmla="*/ 3508511 h 3508511"/>
              <a:gd name="connsiteX4" fmla="*/ 9939 w 1954695"/>
              <a:gd name="connsiteY4" fmla="*/ 765312 h 3508511"/>
              <a:gd name="connsiteX0" fmla="*/ 9939 w 1944756"/>
              <a:gd name="connsiteY0" fmla="*/ 775251 h 3518450"/>
              <a:gd name="connsiteX1" fmla="*/ 1944756 w 1944756"/>
              <a:gd name="connsiteY1" fmla="*/ 0 h 3518450"/>
              <a:gd name="connsiteX2" fmla="*/ 1924878 w 1944756"/>
              <a:gd name="connsiteY2" fmla="*/ 3071189 h 3518450"/>
              <a:gd name="connsiteX3" fmla="*/ 0 w 1944756"/>
              <a:gd name="connsiteY3" fmla="*/ 3518450 h 3518450"/>
              <a:gd name="connsiteX4" fmla="*/ 9939 w 1944756"/>
              <a:gd name="connsiteY4" fmla="*/ 775251 h 3518450"/>
              <a:gd name="connsiteX0" fmla="*/ 0 w 2670313"/>
              <a:gd name="connsiteY0" fmla="*/ 1470990 h 3518450"/>
              <a:gd name="connsiteX1" fmla="*/ 2670313 w 2670313"/>
              <a:gd name="connsiteY1" fmla="*/ 0 h 3518450"/>
              <a:gd name="connsiteX2" fmla="*/ 2650435 w 2670313"/>
              <a:gd name="connsiteY2" fmla="*/ 3071189 h 3518450"/>
              <a:gd name="connsiteX3" fmla="*/ 725557 w 2670313"/>
              <a:gd name="connsiteY3" fmla="*/ 3518450 h 3518450"/>
              <a:gd name="connsiteX4" fmla="*/ 0 w 2670313"/>
              <a:gd name="connsiteY4" fmla="*/ 1470990 h 3518450"/>
              <a:gd name="connsiteX0" fmla="*/ 9939 w 2680252"/>
              <a:gd name="connsiteY0" fmla="*/ 1470990 h 3826563"/>
              <a:gd name="connsiteX1" fmla="*/ 2680252 w 2680252"/>
              <a:gd name="connsiteY1" fmla="*/ 0 h 3826563"/>
              <a:gd name="connsiteX2" fmla="*/ 2660374 w 2680252"/>
              <a:gd name="connsiteY2" fmla="*/ 3071189 h 3826563"/>
              <a:gd name="connsiteX3" fmla="*/ 0 w 2680252"/>
              <a:gd name="connsiteY3" fmla="*/ 3826563 h 3826563"/>
              <a:gd name="connsiteX4" fmla="*/ 9939 w 2680252"/>
              <a:gd name="connsiteY4" fmla="*/ 1470990 h 3826563"/>
              <a:gd name="connsiteX0" fmla="*/ 9939 w 2680252"/>
              <a:gd name="connsiteY0" fmla="*/ 1470990 h 3826563"/>
              <a:gd name="connsiteX1" fmla="*/ 2680252 w 2680252"/>
              <a:gd name="connsiteY1" fmla="*/ 0 h 3826563"/>
              <a:gd name="connsiteX2" fmla="*/ 2660374 w 2680252"/>
              <a:gd name="connsiteY2" fmla="*/ 3150702 h 3826563"/>
              <a:gd name="connsiteX3" fmla="*/ 0 w 2680252"/>
              <a:gd name="connsiteY3" fmla="*/ 3826563 h 3826563"/>
              <a:gd name="connsiteX4" fmla="*/ 9939 w 2680252"/>
              <a:gd name="connsiteY4" fmla="*/ 1470990 h 3826563"/>
              <a:gd name="connsiteX0" fmla="*/ 9939 w 2670313"/>
              <a:gd name="connsiteY0" fmla="*/ 1083364 h 3438937"/>
              <a:gd name="connsiteX1" fmla="*/ 2670313 w 2670313"/>
              <a:gd name="connsiteY1" fmla="*/ 0 h 3438937"/>
              <a:gd name="connsiteX2" fmla="*/ 2660374 w 2670313"/>
              <a:gd name="connsiteY2" fmla="*/ 2763076 h 3438937"/>
              <a:gd name="connsiteX3" fmla="*/ 0 w 2670313"/>
              <a:gd name="connsiteY3" fmla="*/ 3438937 h 3438937"/>
              <a:gd name="connsiteX4" fmla="*/ 9939 w 2670313"/>
              <a:gd name="connsiteY4" fmla="*/ 1083364 h 3438937"/>
              <a:gd name="connsiteX0" fmla="*/ 0 w 2693296"/>
              <a:gd name="connsiteY0" fmla="*/ 1154514 h 3438937"/>
              <a:gd name="connsiteX1" fmla="*/ 2693296 w 2693296"/>
              <a:gd name="connsiteY1" fmla="*/ 0 h 3438937"/>
              <a:gd name="connsiteX2" fmla="*/ 2683357 w 2693296"/>
              <a:gd name="connsiteY2" fmla="*/ 2763076 h 3438937"/>
              <a:gd name="connsiteX3" fmla="*/ 22983 w 2693296"/>
              <a:gd name="connsiteY3" fmla="*/ 3438937 h 3438937"/>
              <a:gd name="connsiteX4" fmla="*/ 0 w 2693296"/>
              <a:gd name="connsiteY4" fmla="*/ 1154514 h 3438937"/>
              <a:gd name="connsiteX0" fmla="*/ 0 w 2683357"/>
              <a:gd name="connsiteY0" fmla="*/ 1166372 h 3450795"/>
              <a:gd name="connsiteX1" fmla="*/ 2660375 w 2683357"/>
              <a:gd name="connsiteY1" fmla="*/ 0 h 3450795"/>
              <a:gd name="connsiteX2" fmla="*/ 2683357 w 2683357"/>
              <a:gd name="connsiteY2" fmla="*/ 2774934 h 3450795"/>
              <a:gd name="connsiteX3" fmla="*/ 22983 w 2683357"/>
              <a:gd name="connsiteY3" fmla="*/ 3450795 h 3450795"/>
              <a:gd name="connsiteX4" fmla="*/ 0 w 2683357"/>
              <a:gd name="connsiteY4" fmla="*/ 1166372 h 3450795"/>
              <a:gd name="connsiteX0" fmla="*/ 0 w 2683357"/>
              <a:gd name="connsiteY0" fmla="*/ 1166372 h 3450795"/>
              <a:gd name="connsiteX1" fmla="*/ 2660375 w 2683357"/>
              <a:gd name="connsiteY1" fmla="*/ 0 h 3450795"/>
              <a:gd name="connsiteX2" fmla="*/ 2683357 w 2683357"/>
              <a:gd name="connsiteY2" fmla="*/ 2715643 h 3450795"/>
              <a:gd name="connsiteX3" fmla="*/ 22983 w 2683357"/>
              <a:gd name="connsiteY3" fmla="*/ 3450795 h 3450795"/>
              <a:gd name="connsiteX4" fmla="*/ 0 w 2683357"/>
              <a:gd name="connsiteY4" fmla="*/ 1166372 h 3450795"/>
              <a:gd name="connsiteX0" fmla="*/ 0 w 2691876"/>
              <a:gd name="connsiteY0" fmla="*/ 1166372 h 3450795"/>
              <a:gd name="connsiteX1" fmla="*/ 2668894 w 2691876"/>
              <a:gd name="connsiteY1" fmla="*/ 0 h 3450795"/>
              <a:gd name="connsiteX2" fmla="*/ 2691876 w 2691876"/>
              <a:gd name="connsiteY2" fmla="*/ 2715643 h 3450795"/>
              <a:gd name="connsiteX3" fmla="*/ 31502 w 2691876"/>
              <a:gd name="connsiteY3" fmla="*/ 3450795 h 3450795"/>
              <a:gd name="connsiteX4" fmla="*/ 0 w 2691876"/>
              <a:gd name="connsiteY4" fmla="*/ 1166372 h 3450795"/>
              <a:gd name="connsiteX0" fmla="*/ 6837 w 2698713"/>
              <a:gd name="connsiteY0" fmla="*/ 1166372 h 3409366"/>
              <a:gd name="connsiteX1" fmla="*/ 2675731 w 2698713"/>
              <a:gd name="connsiteY1" fmla="*/ 0 h 3409366"/>
              <a:gd name="connsiteX2" fmla="*/ 2698713 w 2698713"/>
              <a:gd name="connsiteY2" fmla="*/ 2715643 h 3409366"/>
              <a:gd name="connsiteX3" fmla="*/ 0 w 2698713"/>
              <a:gd name="connsiteY3" fmla="*/ 3409366 h 3409366"/>
              <a:gd name="connsiteX4" fmla="*/ 6837 w 2698713"/>
              <a:gd name="connsiteY4" fmla="*/ 1166372 h 3409366"/>
              <a:gd name="connsiteX0" fmla="*/ 6837 w 2685934"/>
              <a:gd name="connsiteY0" fmla="*/ 1166372 h 3409366"/>
              <a:gd name="connsiteX1" fmla="*/ 2675731 w 2685934"/>
              <a:gd name="connsiteY1" fmla="*/ 0 h 3409366"/>
              <a:gd name="connsiteX2" fmla="*/ 2685934 w 2685934"/>
              <a:gd name="connsiteY2" fmla="*/ 2711041 h 3409366"/>
              <a:gd name="connsiteX3" fmla="*/ 0 w 2685934"/>
              <a:gd name="connsiteY3" fmla="*/ 3409366 h 3409366"/>
              <a:gd name="connsiteX4" fmla="*/ 6837 w 2685934"/>
              <a:gd name="connsiteY4" fmla="*/ 1166372 h 3409366"/>
              <a:gd name="connsiteX0" fmla="*/ 6837 w 2697030"/>
              <a:gd name="connsiteY0" fmla="*/ 1170975 h 3413969"/>
              <a:gd name="connsiteX1" fmla="*/ 2697030 w 2697030"/>
              <a:gd name="connsiteY1" fmla="*/ 0 h 3413969"/>
              <a:gd name="connsiteX2" fmla="*/ 2685934 w 2697030"/>
              <a:gd name="connsiteY2" fmla="*/ 2715644 h 3413969"/>
              <a:gd name="connsiteX3" fmla="*/ 0 w 2697030"/>
              <a:gd name="connsiteY3" fmla="*/ 3413969 h 3413969"/>
              <a:gd name="connsiteX4" fmla="*/ 6837 w 2697030"/>
              <a:gd name="connsiteY4" fmla="*/ 1170975 h 3413969"/>
              <a:gd name="connsiteX0" fmla="*/ 11096 w 2697030"/>
              <a:gd name="connsiteY0" fmla="*/ 1180183 h 3413969"/>
              <a:gd name="connsiteX1" fmla="*/ 2697030 w 2697030"/>
              <a:gd name="connsiteY1" fmla="*/ 0 h 3413969"/>
              <a:gd name="connsiteX2" fmla="*/ 2685934 w 2697030"/>
              <a:gd name="connsiteY2" fmla="*/ 2715644 h 3413969"/>
              <a:gd name="connsiteX3" fmla="*/ 0 w 2697030"/>
              <a:gd name="connsiteY3" fmla="*/ 3413969 h 3413969"/>
              <a:gd name="connsiteX4" fmla="*/ 11096 w 2697030"/>
              <a:gd name="connsiteY4" fmla="*/ 1180183 h 3413969"/>
              <a:gd name="connsiteX0" fmla="*/ 7465 w 2693399"/>
              <a:gd name="connsiteY0" fmla="*/ 1180183 h 3406120"/>
              <a:gd name="connsiteX1" fmla="*/ 2693399 w 2693399"/>
              <a:gd name="connsiteY1" fmla="*/ 0 h 3406120"/>
              <a:gd name="connsiteX2" fmla="*/ 2682303 w 2693399"/>
              <a:gd name="connsiteY2" fmla="*/ 2715644 h 3406120"/>
              <a:gd name="connsiteX3" fmla="*/ 0 w 2693399"/>
              <a:gd name="connsiteY3" fmla="*/ 3406120 h 3406120"/>
              <a:gd name="connsiteX4" fmla="*/ 7465 w 2693399"/>
              <a:gd name="connsiteY4" fmla="*/ 1180183 h 3406120"/>
              <a:gd name="connsiteX0" fmla="*/ 782 w 2697611"/>
              <a:gd name="connsiteY0" fmla="*/ 1180183 h 3406120"/>
              <a:gd name="connsiteX1" fmla="*/ 2697611 w 2697611"/>
              <a:gd name="connsiteY1" fmla="*/ 0 h 3406120"/>
              <a:gd name="connsiteX2" fmla="*/ 2686515 w 2697611"/>
              <a:gd name="connsiteY2" fmla="*/ 2715644 h 3406120"/>
              <a:gd name="connsiteX3" fmla="*/ 4212 w 2697611"/>
              <a:gd name="connsiteY3" fmla="*/ 3406120 h 3406120"/>
              <a:gd name="connsiteX4" fmla="*/ 782 w 2697611"/>
              <a:gd name="connsiteY4" fmla="*/ 1180183 h 3406120"/>
              <a:gd name="connsiteX0" fmla="*/ 782 w 2697611"/>
              <a:gd name="connsiteY0" fmla="*/ 1180183 h 3406120"/>
              <a:gd name="connsiteX1" fmla="*/ 2697611 w 2697611"/>
              <a:gd name="connsiteY1" fmla="*/ 0 h 3406120"/>
              <a:gd name="connsiteX2" fmla="*/ 2686515 w 2697611"/>
              <a:gd name="connsiteY2" fmla="*/ 2715644 h 3406120"/>
              <a:gd name="connsiteX3" fmla="*/ 4212 w 2697611"/>
              <a:gd name="connsiteY3" fmla="*/ 3406120 h 3406120"/>
              <a:gd name="connsiteX4" fmla="*/ 782 w 2697611"/>
              <a:gd name="connsiteY4" fmla="*/ 1180183 h 3406120"/>
              <a:gd name="connsiteX0" fmla="*/ 610 w 2701071"/>
              <a:gd name="connsiteY0" fmla="*/ 1184108 h 3406120"/>
              <a:gd name="connsiteX1" fmla="*/ 2701071 w 2701071"/>
              <a:gd name="connsiteY1" fmla="*/ 0 h 3406120"/>
              <a:gd name="connsiteX2" fmla="*/ 2689975 w 2701071"/>
              <a:gd name="connsiteY2" fmla="*/ 2715644 h 3406120"/>
              <a:gd name="connsiteX3" fmla="*/ 7672 w 2701071"/>
              <a:gd name="connsiteY3" fmla="*/ 3406120 h 3406120"/>
              <a:gd name="connsiteX4" fmla="*/ 610 w 2701071"/>
              <a:gd name="connsiteY4" fmla="*/ 1184108 h 3406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1071" h="3406120">
                <a:moveTo>
                  <a:pt x="610" y="1184108"/>
                </a:moveTo>
                <a:lnTo>
                  <a:pt x="2701071" y="0"/>
                </a:lnTo>
                <a:cubicBezTo>
                  <a:pt x="2697372" y="905215"/>
                  <a:pt x="2693674" y="1810429"/>
                  <a:pt x="2689975" y="2715644"/>
                </a:cubicBezTo>
                <a:lnTo>
                  <a:pt x="7672" y="3406120"/>
                </a:lnTo>
                <a:cubicBezTo>
                  <a:pt x="11371" y="2661525"/>
                  <a:pt x="-3089" y="1928703"/>
                  <a:pt x="610" y="1184108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53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-6000" y="3866322"/>
            <a:ext cx="12213939" cy="2991678"/>
          </a:xfrm>
          <a:custGeom>
            <a:avLst/>
            <a:gdLst>
              <a:gd name="connsiteX0" fmla="*/ 0 w 12204000"/>
              <a:gd name="connsiteY0" fmla="*/ 0 h 2440402"/>
              <a:gd name="connsiteX1" fmla="*/ 12204000 w 12204000"/>
              <a:gd name="connsiteY1" fmla="*/ 0 h 2440402"/>
              <a:gd name="connsiteX2" fmla="*/ 12204000 w 12204000"/>
              <a:gd name="connsiteY2" fmla="*/ 2440402 h 2440402"/>
              <a:gd name="connsiteX3" fmla="*/ 0 w 12204000"/>
              <a:gd name="connsiteY3" fmla="*/ 2440402 h 2440402"/>
              <a:gd name="connsiteX4" fmla="*/ 0 w 12204000"/>
              <a:gd name="connsiteY4" fmla="*/ 0 h 2440402"/>
              <a:gd name="connsiteX0" fmla="*/ 0 w 12213939"/>
              <a:gd name="connsiteY0" fmla="*/ 1083366 h 3523768"/>
              <a:gd name="connsiteX1" fmla="*/ 12213939 w 12213939"/>
              <a:gd name="connsiteY1" fmla="*/ 0 h 3523768"/>
              <a:gd name="connsiteX2" fmla="*/ 12204000 w 12213939"/>
              <a:gd name="connsiteY2" fmla="*/ 3523768 h 3523768"/>
              <a:gd name="connsiteX3" fmla="*/ 0 w 12213939"/>
              <a:gd name="connsiteY3" fmla="*/ 3523768 h 3523768"/>
              <a:gd name="connsiteX4" fmla="*/ 0 w 12213939"/>
              <a:gd name="connsiteY4" fmla="*/ 1083366 h 352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13939" h="3523768">
                <a:moveTo>
                  <a:pt x="0" y="1083366"/>
                </a:moveTo>
                <a:lnTo>
                  <a:pt x="12213939" y="0"/>
                </a:lnTo>
                <a:lnTo>
                  <a:pt x="12204000" y="3523768"/>
                </a:lnTo>
                <a:lnTo>
                  <a:pt x="0" y="3523768"/>
                </a:lnTo>
                <a:lnTo>
                  <a:pt x="0" y="1083366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3006" y="182853"/>
            <a:ext cx="10131011" cy="70173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75020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43006" y="172914"/>
            <a:ext cx="10131011" cy="701731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" name="Равнобедренный треугольник 6"/>
          <p:cNvSpPr/>
          <p:nvPr/>
        </p:nvSpPr>
        <p:spPr>
          <a:xfrm flipH="1">
            <a:off x="11663680" y="2773680"/>
            <a:ext cx="528320" cy="4098684"/>
          </a:xfrm>
          <a:custGeom>
            <a:avLst/>
            <a:gdLst>
              <a:gd name="connsiteX0" fmla="*/ 0 w 10446027"/>
              <a:gd name="connsiteY0" fmla="*/ 3458817 h 3458817"/>
              <a:gd name="connsiteX1" fmla="*/ 5223014 w 10446027"/>
              <a:gd name="connsiteY1" fmla="*/ 0 h 3458817"/>
              <a:gd name="connsiteX2" fmla="*/ 10446027 w 10446027"/>
              <a:gd name="connsiteY2" fmla="*/ 3458817 h 3458817"/>
              <a:gd name="connsiteX3" fmla="*/ 0 w 10446027"/>
              <a:gd name="connsiteY3" fmla="*/ 3458817 h 3458817"/>
              <a:gd name="connsiteX0" fmla="*/ 134177 w 10580204"/>
              <a:gd name="connsiteY0" fmla="*/ 1938130 h 1938130"/>
              <a:gd name="connsiteX1" fmla="*/ 0 w 10580204"/>
              <a:gd name="connsiteY1" fmla="*/ 0 h 1938130"/>
              <a:gd name="connsiteX2" fmla="*/ 10580204 w 10580204"/>
              <a:gd name="connsiteY2" fmla="*/ 1938130 h 1938130"/>
              <a:gd name="connsiteX3" fmla="*/ 134177 w 10580204"/>
              <a:gd name="connsiteY3" fmla="*/ 1938130 h 1938130"/>
              <a:gd name="connsiteX0" fmla="*/ 0 w 10585174"/>
              <a:gd name="connsiteY0" fmla="*/ 1938130 h 1938130"/>
              <a:gd name="connsiteX1" fmla="*/ 4970 w 10585174"/>
              <a:gd name="connsiteY1" fmla="*/ 0 h 1938130"/>
              <a:gd name="connsiteX2" fmla="*/ 10585174 w 10585174"/>
              <a:gd name="connsiteY2" fmla="*/ 1938130 h 1938130"/>
              <a:gd name="connsiteX3" fmla="*/ 0 w 10585174"/>
              <a:gd name="connsiteY3" fmla="*/ 1938130 h 1938130"/>
              <a:gd name="connsiteX0" fmla="*/ 24918 w 10610092"/>
              <a:gd name="connsiteY0" fmla="*/ 1948069 h 1948069"/>
              <a:gd name="connsiteX1" fmla="*/ 70 w 10610092"/>
              <a:gd name="connsiteY1" fmla="*/ 0 h 1948069"/>
              <a:gd name="connsiteX2" fmla="*/ 10610092 w 10610092"/>
              <a:gd name="connsiteY2" fmla="*/ 1948069 h 1948069"/>
              <a:gd name="connsiteX3" fmla="*/ 24918 w 10610092"/>
              <a:gd name="connsiteY3" fmla="*/ 1948069 h 1948069"/>
              <a:gd name="connsiteX0" fmla="*/ 24918 w 10610092"/>
              <a:gd name="connsiteY0" fmla="*/ 1939192 h 1939192"/>
              <a:gd name="connsiteX1" fmla="*/ 70 w 10610092"/>
              <a:gd name="connsiteY1" fmla="*/ 0 h 1939192"/>
              <a:gd name="connsiteX2" fmla="*/ 10610092 w 10610092"/>
              <a:gd name="connsiteY2" fmla="*/ 1939192 h 1939192"/>
              <a:gd name="connsiteX3" fmla="*/ 24918 w 10610092"/>
              <a:gd name="connsiteY3" fmla="*/ 1939192 h 1939192"/>
              <a:gd name="connsiteX0" fmla="*/ 0 w 10585174"/>
              <a:gd name="connsiteY0" fmla="*/ 1934753 h 1934753"/>
              <a:gd name="connsiteX1" fmla="*/ 1785 w 10585174"/>
              <a:gd name="connsiteY1" fmla="*/ 0 h 1934753"/>
              <a:gd name="connsiteX2" fmla="*/ 10585174 w 10585174"/>
              <a:gd name="connsiteY2" fmla="*/ 1934753 h 1934753"/>
              <a:gd name="connsiteX3" fmla="*/ 0 w 10585174"/>
              <a:gd name="connsiteY3" fmla="*/ 1934753 h 19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5174" h="1934753">
                <a:moveTo>
                  <a:pt x="0" y="1934753"/>
                </a:moveTo>
                <a:cubicBezTo>
                  <a:pt x="1657" y="1288710"/>
                  <a:pt x="128" y="646043"/>
                  <a:pt x="1785" y="0"/>
                </a:cubicBezTo>
                <a:lnTo>
                  <a:pt x="10585174" y="1934753"/>
                </a:lnTo>
                <a:lnTo>
                  <a:pt x="0" y="1934753"/>
                </a:lnTo>
                <a:close/>
              </a:path>
            </a:pathLst>
          </a:custGeom>
          <a:solidFill>
            <a:srgbClr val="FFA9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742266" y="4846319"/>
            <a:ext cx="2449734" cy="2026045"/>
          </a:xfrm>
          <a:custGeom>
            <a:avLst/>
            <a:gdLst>
              <a:gd name="connsiteX0" fmla="*/ 0 w 2446373"/>
              <a:gd name="connsiteY0" fmla="*/ 0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0 w 2446373"/>
              <a:gd name="connsiteY4" fmla="*/ 0 h 2514599"/>
              <a:gd name="connsiteX0" fmla="*/ 3220 w 2446373"/>
              <a:gd name="connsiteY0" fmla="*/ 576330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3220 w 2446373"/>
              <a:gd name="connsiteY4" fmla="*/ 576330 h 2514599"/>
              <a:gd name="connsiteX0" fmla="*/ 142 w 2449734"/>
              <a:gd name="connsiteY0" fmla="*/ 576330 h 2514599"/>
              <a:gd name="connsiteX1" fmla="*/ 2449734 w 2449734"/>
              <a:gd name="connsiteY1" fmla="*/ 0 h 2514599"/>
              <a:gd name="connsiteX2" fmla="*/ 2449734 w 2449734"/>
              <a:gd name="connsiteY2" fmla="*/ 2514599 h 2514599"/>
              <a:gd name="connsiteX3" fmla="*/ 3361 w 2449734"/>
              <a:gd name="connsiteY3" fmla="*/ 2514599 h 2514599"/>
              <a:gd name="connsiteX4" fmla="*/ 142 w 2449734"/>
              <a:gd name="connsiteY4" fmla="*/ 576330 h 251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9734" h="2514599">
                <a:moveTo>
                  <a:pt x="142" y="576330"/>
                </a:moveTo>
                <a:lnTo>
                  <a:pt x="2449734" y="0"/>
                </a:lnTo>
                <a:lnTo>
                  <a:pt x="2449734" y="2514599"/>
                </a:lnTo>
                <a:lnTo>
                  <a:pt x="3361" y="2514599"/>
                </a:lnTo>
                <a:cubicBezTo>
                  <a:pt x="4434" y="1868509"/>
                  <a:pt x="-931" y="1222420"/>
                  <a:pt x="142" y="57633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6"/>
          </p:nvPr>
        </p:nvSpPr>
        <p:spPr>
          <a:xfrm>
            <a:off x="7144887" y="5323840"/>
            <a:ext cx="2446373" cy="1534159"/>
          </a:xfrm>
          <a:custGeom>
            <a:avLst/>
            <a:gdLst>
              <a:gd name="connsiteX0" fmla="*/ 0 w 2446373"/>
              <a:gd name="connsiteY0" fmla="*/ 0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0 w 2446373"/>
              <a:gd name="connsiteY4" fmla="*/ 0 h 2514599"/>
              <a:gd name="connsiteX0" fmla="*/ 3220 w 2446373"/>
              <a:gd name="connsiteY0" fmla="*/ 576330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3220 w 2446373"/>
              <a:gd name="connsiteY4" fmla="*/ 576330 h 2514599"/>
              <a:gd name="connsiteX0" fmla="*/ 142 w 2449734"/>
              <a:gd name="connsiteY0" fmla="*/ 576330 h 2514599"/>
              <a:gd name="connsiteX1" fmla="*/ 2449734 w 2449734"/>
              <a:gd name="connsiteY1" fmla="*/ 0 h 2514599"/>
              <a:gd name="connsiteX2" fmla="*/ 2449734 w 2449734"/>
              <a:gd name="connsiteY2" fmla="*/ 2514599 h 2514599"/>
              <a:gd name="connsiteX3" fmla="*/ 3361 w 2449734"/>
              <a:gd name="connsiteY3" fmla="*/ 2514599 h 2514599"/>
              <a:gd name="connsiteX4" fmla="*/ 142 w 2449734"/>
              <a:gd name="connsiteY4" fmla="*/ 576330 h 2514599"/>
              <a:gd name="connsiteX0" fmla="*/ 4873 w 2446373"/>
              <a:gd name="connsiteY0" fmla="*/ 784618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4873 w 2446373"/>
              <a:gd name="connsiteY4" fmla="*/ 784618 h 2514599"/>
              <a:gd name="connsiteX0" fmla="*/ 4873 w 2446373"/>
              <a:gd name="connsiteY0" fmla="*/ 768596 h 2498577"/>
              <a:gd name="connsiteX1" fmla="*/ 2446373 w 2446373"/>
              <a:gd name="connsiteY1" fmla="*/ 0 h 2498577"/>
              <a:gd name="connsiteX2" fmla="*/ 2446373 w 2446373"/>
              <a:gd name="connsiteY2" fmla="*/ 2498577 h 2498577"/>
              <a:gd name="connsiteX3" fmla="*/ 0 w 2446373"/>
              <a:gd name="connsiteY3" fmla="*/ 2498577 h 2498577"/>
              <a:gd name="connsiteX4" fmla="*/ 4873 w 2446373"/>
              <a:gd name="connsiteY4" fmla="*/ 768596 h 249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373" h="2498577">
                <a:moveTo>
                  <a:pt x="4873" y="768596"/>
                </a:moveTo>
                <a:lnTo>
                  <a:pt x="2446373" y="0"/>
                </a:lnTo>
                <a:lnTo>
                  <a:pt x="2446373" y="2498577"/>
                </a:lnTo>
                <a:lnTo>
                  <a:pt x="0" y="2498577"/>
                </a:lnTo>
                <a:cubicBezTo>
                  <a:pt x="1073" y="1852487"/>
                  <a:pt x="3800" y="1414686"/>
                  <a:pt x="4873" y="768596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4547508" y="5801359"/>
            <a:ext cx="2446373" cy="1056639"/>
          </a:xfrm>
          <a:custGeom>
            <a:avLst/>
            <a:gdLst>
              <a:gd name="connsiteX0" fmla="*/ 0 w 2446373"/>
              <a:gd name="connsiteY0" fmla="*/ 0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0 w 2446373"/>
              <a:gd name="connsiteY4" fmla="*/ 0 h 2514599"/>
              <a:gd name="connsiteX0" fmla="*/ 3220 w 2446373"/>
              <a:gd name="connsiteY0" fmla="*/ 576330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3220 w 2446373"/>
              <a:gd name="connsiteY4" fmla="*/ 576330 h 2514599"/>
              <a:gd name="connsiteX0" fmla="*/ 142 w 2449734"/>
              <a:gd name="connsiteY0" fmla="*/ 576330 h 2514599"/>
              <a:gd name="connsiteX1" fmla="*/ 2449734 w 2449734"/>
              <a:gd name="connsiteY1" fmla="*/ 0 h 2514599"/>
              <a:gd name="connsiteX2" fmla="*/ 2449734 w 2449734"/>
              <a:gd name="connsiteY2" fmla="*/ 2514599 h 2514599"/>
              <a:gd name="connsiteX3" fmla="*/ 3361 w 2449734"/>
              <a:gd name="connsiteY3" fmla="*/ 2514599 h 2514599"/>
              <a:gd name="connsiteX4" fmla="*/ 142 w 2449734"/>
              <a:gd name="connsiteY4" fmla="*/ 576330 h 2514599"/>
              <a:gd name="connsiteX0" fmla="*/ 4873 w 2446373"/>
              <a:gd name="connsiteY0" fmla="*/ 784618 h 2514599"/>
              <a:gd name="connsiteX1" fmla="*/ 2446373 w 2446373"/>
              <a:gd name="connsiteY1" fmla="*/ 0 h 2514599"/>
              <a:gd name="connsiteX2" fmla="*/ 2446373 w 2446373"/>
              <a:gd name="connsiteY2" fmla="*/ 2514599 h 2514599"/>
              <a:gd name="connsiteX3" fmla="*/ 0 w 2446373"/>
              <a:gd name="connsiteY3" fmla="*/ 2514599 h 2514599"/>
              <a:gd name="connsiteX4" fmla="*/ 4873 w 2446373"/>
              <a:gd name="connsiteY4" fmla="*/ 784618 h 2514599"/>
              <a:gd name="connsiteX0" fmla="*/ 4873 w 2446373"/>
              <a:gd name="connsiteY0" fmla="*/ 768596 h 2498577"/>
              <a:gd name="connsiteX1" fmla="*/ 2446373 w 2446373"/>
              <a:gd name="connsiteY1" fmla="*/ 0 h 2498577"/>
              <a:gd name="connsiteX2" fmla="*/ 2446373 w 2446373"/>
              <a:gd name="connsiteY2" fmla="*/ 2498577 h 2498577"/>
              <a:gd name="connsiteX3" fmla="*/ 0 w 2446373"/>
              <a:gd name="connsiteY3" fmla="*/ 2498577 h 2498577"/>
              <a:gd name="connsiteX4" fmla="*/ 4873 w 2446373"/>
              <a:gd name="connsiteY4" fmla="*/ 768596 h 2498577"/>
              <a:gd name="connsiteX0" fmla="*/ 827 w 2446373"/>
              <a:gd name="connsiteY0" fmla="*/ 1146930 h 2498577"/>
              <a:gd name="connsiteX1" fmla="*/ 2446373 w 2446373"/>
              <a:gd name="connsiteY1" fmla="*/ 0 h 2498577"/>
              <a:gd name="connsiteX2" fmla="*/ 2446373 w 2446373"/>
              <a:gd name="connsiteY2" fmla="*/ 2498577 h 2498577"/>
              <a:gd name="connsiteX3" fmla="*/ 0 w 2446373"/>
              <a:gd name="connsiteY3" fmla="*/ 2498577 h 2498577"/>
              <a:gd name="connsiteX4" fmla="*/ 827 w 2446373"/>
              <a:gd name="connsiteY4" fmla="*/ 1146930 h 2498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46373" h="2498577">
                <a:moveTo>
                  <a:pt x="827" y="1146930"/>
                </a:moveTo>
                <a:lnTo>
                  <a:pt x="2446373" y="0"/>
                </a:lnTo>
                <a:lnTo>
                  <a:pt x="2446373" y="2498577"/>
                </a:lnTo>
                <a:lnTo>
                  <a:pt x="0" y="2498577"/>
                </a:lnTo>
                <a:cubicBezTo>
                  <a:pt x="1073" y="1852487"/>
                  <a:pt x="-246" y="1793020"/>
                  <a:pt x="827" y="1146930"/>
                </a:cubicBezTo>
                <a:close/>
              </a:path>
            </a:pathLst>
          </a:custGeo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10" name="Равнобедренный треугольник 6"/>
          <p:cNvSpPr/>
          <p:nvPr/>
        </p:nvSpPr>
        <p:spPr>
          <a:xfrm flipH="1">
            <a:off x="3332480" y="6217920"/>
            <a:ext cx="8859520" cy="640080"/>
          </a:xfrm>
          <a:custGeom>
            <a:avLst/>
            <a:gdLst>
              <a:gd name="connsiteX0" fmla="*/ 0 w 10446027"/>
              <a:gd name="connsiteY0" fmla="*/ 3458817 h 3458817"/>
              <a:gd name="connsiteX1" fmla="*/ 5223014 w 10446027"/>
              <a:gd name="connsiteY1" fmla="*/ 0 h 3458817"/>
              <a:gd name="connsiteX2" fmla="*/ 10446027 w 10446027"/>
              <a:gd name="connsiteY2" fmla="*/ 3458817 h 3458817"/>
              <a:gd name="connsiteX3" fmla="*/ 0 w 10446027"/>
              <a:gd name="connsiteY3" fmla="*/ 3458817 h 3458817"/>
              <a:gd name="connsiteX0" fmla="*/ 134177 w 10580204"/>
              <a:gd name="connsiteY0" fmla="*/ 1938130 h 1938130"/>
              <a:gd name="connsiteX1" fmla="*/ 0 w 10580204"/>
              <a:gd name="connsiteY1" fmla="*/ 0 h 1938130"/>
              <a:gd name="connsiteX2" fmla="*/ 10580204 w 10580204"/>
              <a:gd name="connsiteY2" fmla="*/ 1938130 h 1938130"/>
              <a:gd name="connsiteX3" fmla="*/ 134177 w 10580204"/>
              <a:gd name="connsiteY3" fmla="*/ 1938130 h 1938130"/>
              <a:gd name="connsiteX0" fmla="*/ 0 w 10585174"/>
              <a:gd name="connsiteY0" fmla="*/ 1938130 h 1938130"/>
              <a:gd name="connsiteX1" fmla="*/ 4970 w 10585174"/>
              <a:gd name="connsiteY1" fmla="*/ 0 h 1938130"/>
              <a:gd name="connsiteX2" fmla="*/ 10585174 w 10585174"/>
              <a:gd name="connsiteY2" fmla="*/ 1938130 h 1938130"/>
              <a:gd name="connsiteX3" fmla="*/ 0 w 10585174"/>
              <a:gd name="connsiteY3" fmla="*/ 1938130 h 1938130"/>
              <a:gd name="connsiteX0" fmla="*/ 24918 w 10610092"/>
              <a:gd name="connsiteY0" fmla="*/ 1948069 h 1948069"/>
              <a:gd name="connsiteX1" fmla="*/ 70 w 10610092"/>
              <a:gd name="connsiteY1" fmla="*/ 0 h 1948069"/>
              <a:gd name="connsiteX2" fmla="*/ 10610092 w 10610092"/>
              <a:gd name="connsiteY2" fmla="*/ 1948069 h 1948069"/>
              <a:gd name="connsiteX3" fmla="*/ 24918 w 10610092"/>
              <a:gd name="connsiteY3" fmla="*/ 1948069 h 1948069"/>
              <a:gd name="connsiteX0" fmla="*/ 24918 w 10610092"/>
              <a:gd name="connsiteY0" fmla="*/ 1939192 h 1939192"/>
              <a:gd name="connsiteX1" fmla="*/ 70 w 10610092"/>
              <a:gd name="connsiteY1" fmla="*/ 0 h 1939192"/>
              <a:gd name="connsiteX2" fmla="*/ 10610092 w 10610092"/>
              <a:gd name="connsiteY2" fmla="*/ 1939192 h 1939192"/>
              <a:gd name="connsiteX3" fmla="*/ 24918 w 10610092"/>
              <a:gd name="connsiteY3" fmla="*/ 1939192 h 1939192"/>
              <a:gd name="connsiteX0" fmla="*/ 0 w 10585174"/>
              <a:gd name="connsiteY0" fmla="*/ 1934753 h 1934753"/>
              <a:gd name="connsiteX1" fmla="*/ 1785 w 10585174"/>
              <a:gd name="connsiteY1" fmla="*/ 0 h 1934753"/>
              <a:gd name="connsiteX2" fmla="*/ 10585174 w 10585174"/>
              <a:gd name="connsiteY2" fmla="*/ 1934753 h 1934753"/>
              <a:gd name="connsiteX3" fmla="*/ 0 w 10585174"/>
              <a:gd name="connsiteY3" fmla="*/ 1934753 h 19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85174" h="1934753">
                <a:moveTo>
                  <a:pt x="0" y="1934753"/>
                </a:moveTo>
                <a:cubicBezTo>
                  <a:pt x="1657" y="1288710"/>
                  <a:pt x="128" y="646043"/>
                  <a:pt x="1785" y="0"/>
                </a:cubicBezTo>
                <a:lnTo>
                  <a:pt x="10585174" y="1934753"/>
                </a:lnTo>
                <a:lnTo>
                  <a:pt x="0" y="1934753"/>
                </a:lnTo>
                <a:close/>
              </a:path>
            </a:pathLst>
          </a:custGeom>
          <a:solidFill>
            <a:srgbClr val="0C4F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32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8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55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75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77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83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49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3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76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8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6.jpeg"/><Relationship Id="rId4" Type="http://schemas.openxmlformats.org/officeDocument/2006/relationships/image" Target="../media/image8.sv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image" Target="../media/image8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image" Target="../media/image5.tiff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9.pn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8.sv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6B4C9B-57C1-344B-BF13-914FDA7E4265}"/>
              </a:ext>
            </a:extLst>
          </p:cNvPr>
          <p:cNvSpPr txBox="1"/>
          <p:nvPr/>
        </p:nvSpPr>
        <p:spPr>
          <a:xfrm>
            <a:off x="1018516" y="6257836"/>
            <a:ext cx="1117348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endParaRPr lang="ru-RU" sz="1100" b="1" cap="all" dirty="0">
              <a:solidFill>
                <a:srgbClr val="0C4F83"/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pPr algn="ctr"/>
            <a:r>
              <a:rPr lang="ru-RU" sz="1100" b="1" cap="all" dirty="0">
                <a:solidFill>
                  <a:schemeClr val="tx2"/>
                </a:solidFill>
                <a:latin typeface="Sero Pro" panose="020B0504020101020102" pitchFamily="34" charset="0"/>
                <a:ea typeface="+mn-lt"/>
                <a:cs typeface="+mn-lt"/>
              </a:rPr>
              <a:t>САНКТ-ПЕТЕРБУРГ</a:t>
            </a:r>
          </a:p>
          <a:p>
            <a:pPr algn="ctr"/>
            <a:r>
              <a:rPr lang="ru-RU" sz="1100" b="1" cap="all" dirty="0">
                <a:solidFill>
                  <a:schemeClr val="tx2"/>
                </a:solidFill>
                <a:latin typeface="Sero Pro" panose="020B0504020101020102" pitchFamily="34" charset="0"/>
                <a:ea typeface="+mn-lt"/>
                <a:cs typeface="+mn-lt"/>
              </a:rPr>
              <a:t>2020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414C38-B46B-DA46-9E9D-9284614CC0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704" r="8404" b="13435"/>
          <a:stretch/>
        </p:blipFill>
        <p:spPr>
          <a:xfrm>
            <a:off x="1018516" y="0"/>
            <a:ext cx="11168841" cy="62578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D6083A-2C95-254B-BF11-8CBA97B3ED03}"/>
              </a:ext>
            </a:extLst>
          </p:cNvPr>
          <p:cNvSpPr txBox="1"/>
          <p:nvPr/>
        </p:nvSpPr>
        <p:spPr>
          <a:xfrm>
            <a:off x="1289476" y="4242408"/>
            <a:ext cx="10626920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>
              <a:defRPr sz="4200" b="1">
                <a:solidFill>
                  <a:srgbClr val="002060"/>
                </a:solidFill>
                <a:latin typeface="Sansation" panose="02000000000000000000" pitchFamily="2" charset="0"/>
              </a:defRPr>
            </a:lvl1pPr>
          </a:lstStyle>
          <a:p>
            <a:r>
              <a:rPr lang="ru-RU" sz="3000" cap="all">
                <a:solidFill>
                  <a:schemeClr val="tx2"/>
                </a:solidFill>
                <a:latin typeface="Sero Pro Black" panose="020B0504020101020102" pitchFamily="34" charset="0"/>
                <a:ea typeface="+mn-lt"/>
                <a:cs typeface="+mn-lt"/>
              </a:rPr>
              <a:t>Промышленное производство синтетического моторного топлива по технологии </a:t>
            </a:r>
            <a:r>
              <a:rPr lang="en" sz="3000" cap="all">
                <a:solidFill>
                  <a:schemeClr val="tx2"/>
                </a:solidFill>
                <a:latin typeface="Sero Pro Black" panose="020B0504020101020102" pitchFamily="34" charset="0"/>
                <a:ea typeface="+mn-lt"/>
                <a:cs typeface="+mn-lt"/>
              </a:rPr>
              <a:t>GTL</a:t>
            </a:r>
            <a:endParaRPr lang="ru-RU" sz="3000" cap="all">
              <a:solidFill>
                <a:schemeClr val="tx2"/>
              </a:solidFill>
              <a:latin typeface="Sero Pro Black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349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defRPr>
            </a:lvl1pPr>
          </a:lstStyle>
          <a:p>
            <a:r>
              <a:rPr lang="ru-RU" dirty="0"/>
              <a:t>Специальные условия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49430" y="887789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2D0130-F95E-1A4C-B3ED-E9A357E323B2}"/>
              </a:ext>
            </a:extLst>
          </p:cNvPr>
          <p:cNvSpPr txBox="1"/>
          <p:nvPr/>
        </p:nvSpPr>
        <p:spPr>
          <a:xfrm>
            <a:off x="450486" y="1085018"/>
            <a:ext cx="10803976" cy="48936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Реализация проекта осуществляется только на условиях выполнения строительной фазы проекта вновь созданным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EPC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подрядчиком. 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Инициаторы проекта укомплектуют команды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EPC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подрядчика топ-менеджерами и инженерными кадрами.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Все требуемые документы для разрешения и осуществления проектирования и строительства оформляются на данную корпорацию..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Одновременное подписание договора займа и договора покупки акций 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и покупки акций в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EPC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подрядчике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en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Сторона инвестора назначает своего представителя в совет директоров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EPC contractor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для поддержания режима полной прозрачности расходов по проекту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Стоимость покупки акций составляет 80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1,000 млн. $) Оплата 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PGS365 LLC</a:t>
            </a:r>
          </a:p>
          <a:p>
            <a:pPr marL="228600" indent="-228600" algn="just">
              <a:buFont typeface="+mj-lt"/>
              <a:buAutoNum type="arabicPeriod"/>
            </a:pPr>
            <a:endParaRPr lang="en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lvl="1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6.1.  Денежные средства практические в полном объеме будут безвозмездно переданы 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компанию для начала текущей деятельности по проекту. Данная сумма составляет 60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0,750 млн. $) ;</a:t>
            </a:r>
          </a:p>
          <a:p>
            <a:pPr marL="685800" lvl="1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lvl="1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6.2.  6%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tax USNO mode =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4,8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0,06 млн. $) будут перечислены государству;</a:t>
            </a:r>
          </a:p>
          <a:p>
            <a:pPr marL="685800" lvl="1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lvl="1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6.3.  15,2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0,190 млн. $)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PGS365 LLC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израсходует на своей стороне в интересах проекта без отчета или с частичным отчетом.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Кроме проектирования и строительства, для 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EPC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подрядчика формируется параметр опыт для участия в конкурсных процедурах аналогичных проектов.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Сторона инициатора проекта формирует команду реализации проекта, выполняет прочие организационные работы для обеспечения функционирования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компании. 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Формируется план проекта и стороны приступают к его реализации.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02F3-A3A7-EC4C-BAD8-F2DE412F18A4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699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инвестиции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FB6E425-ED13-ED4B-A952-FF419238891F}"/>
              </a:ext>
            </a:extLst>
          </p:cNvPr>
          <p:cNvSpPr txBox="1"/>
          <p:nvPr/>
        </p:nvSpPr>
        <p:spPr>
          <a:xfrm>
            <a:off x="450486" y="1085018"/>
            <a:ext cx="108039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228600" indent="-228600" algn="just">
              <a:buFont typeface="+mj-lt"/>
              <a:buAutoNum type="arabicPeriod"/>
              <a:defRPr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defRPr>
            </a:lvl1pPr>
            <a:lvl2pPr lvl="1" algn="just">
              <a:defRPr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defRPr>
            </a:lvl2pPr>
          </a:lstStyle>
          <a:p>
            <a:pPr marL="0" indent="0">
              <a:buNone/>
            </a:pPr>
            <a:r>
              <a:rPr lang="ru-RU" dirty="0"/>
              <a:t>В рамках приведенных в финансово-экономической модели Проекта расчетов, необходимая сумма инвестиций составляет 308 361 624 772 руб., в том числе на следующие виды расходов: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9E6D17-28BB-8342-AFCE-963713DB9C0A}"/>
              </a:ext>
            </a:extLst>
          </p:cNvPr>
          <p:cNvSpPr txBox="1"/>
          <p:nvPr/>
        </p:nvSpPr>
        <p:spPr>
          <a:xfrm>
            <a:off x="450486" y="3855471"/>
            <a:ext cx="108039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indent="0" algn="just">
              <a:buFont typeface="+mj-lt"/>
              <a:buNone/>
              <a:defRPr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defRPr>
            </a:lvl1pPr>
            <a:lvl2pPr lvl="1" algn="just">
              <a:defRPr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defRPr>
            </a:lvl2pPr>
          </a:lstStyle>
          <a:p>
            <a:r>
              <a:rPr lang="ru-RU" dirty="0"/>
              <a:t>Финансирование осуществляется за счет займа Инвестиционного фонда. Предполагаемые условия финансирования со стороны Фонда: </a:t>
            </a:r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1F51DC9F-9C2C-3044-BEE4-56EE16EC99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866674"/>
              </p:ext>
            </p:extLst>
          </p:nvPr>
        </p:nvGraphicFramePr>
        <p:xfrm>
          <a:off x="449429" y="4258752"/>
          <a:ext cx="10803975" cy="109728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510449">
                  <a:extLst>
                    <a:ext uri="{9D8B030D-6E8A-4147-A177-3AD203B41FA5}">
                      <a16:colId xmlns:a16="http://schemas.microsoft.com/office/drawing/2014/main" val="2506732874"/>
                    </a:ext>
                  </a:extLst>
                </a:gridCol>
                <a:gridCol w="7293526">
                  <a:extLst>
                    <a:ext uri="{9D8B030D-6E8A-4147-A177-3AD203B41FA5}">
                      <a16:colId xmlns:a16="http://schemas.microsoft.com/office/drawing/2014/main" val="370866884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cs typeface="+mn-cs"/>
                        </a:rPr>
                        <a:t>Наименование</a:t>
                      </a: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Calibri" panose="020F0502020204030204" pitchFamily="34" charset="0"/>
                        </a:rPr>
                        <a:t>Показатель</a:t>
                      </a: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0704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ro Pro Medium" panose="020B0504020101020102" pitchFamily="34" charset="0"/>
                        </a:rPr>
                        <a:t>Срок, лет</a:t>
                      </a:r>
                      <a:endParaRPr lang="ru-RU" sz="12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Calibri" panose="020F0502020204030204" pitchFamily="34" charset="0"/>
                        </a:rPr>
                        <a:t>30</a:t>
                      </a: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1018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Calibri" panose="020F0502020204030204" pitchFamily="34" charset="0"/>
                        </a:rPr>
                        <a:t>Вид финансирования</a:t>
                      </a: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i="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Calibri" panose="020F0502020204030204" pitchFamily="34" charset="0"/>
                        </a:rPr>
                        <a:t>Займ</a:t>
                      </a:r>
                      <a:endParaRPr lang="ru-RU" sz="12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000499"/>
                  </a:ext>
                </a:extLst>
              </a:tr>
              <a:tr h="165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Sero Pro Medium" panose="020B0504020101020102" pitchFamily="34" charset="0"/>
                        </a:rPr>
                        <a:t>Процент по займу</a:t>
                      </a:r>
                      <a:endParaRPr lang="ru-RU" sz="12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  <a:ea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Calibri" panose="020F0502020204030204" pitchFamily="34" charset="0"/>
                        </a:rPr>
                        <a:t>0,5 </a:t>
                      </a:r>
                      <a:r>
                        <a:rPr lang="en-US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Calibri" panose="020F0502020204030204" pitchFamily="34" charset="0"/>
                        </a:rPr>
                        <a:t>% </a:t>
                      </a: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Calibri" panose="020F0502020204030204" pitchFamily="34" charset="0"/>
                        </a:rPr>
                        <a:t>годовых</a:t>
                      </a: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443500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F26C0FD7-68BD-6943-8538-1D0AD81B1C45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E7D08DB2-2CF6-2C49-97F1-829CE5B1C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842651"/>
              </p:ext>
            </p:extLst>
          </p:nvPr>
        </p:nvGraphicFramePr>
        <p:xfrm>
          <a:off x="449429" y="1731349"/>
          <a:ext cx="10803976" cy="16256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6551446">
                  <a:extLst>
                    <a:ext uri="{9D8B030D-6E8A-4147-A177-3AD203B41FA5}">
                      <a16:colId xmlns:a16="http://schemas.microsoft.com/office/drawing/2014/main" val="2956237127"/>
                    </a:ext>
                  </a:extLst>
                </a:gridCol>
                <a:gridCol w="4252530">
                  <a:extLst>
                    <a:ext uri="{9D8B030D-6E8A-4147-A177-3AD203B41FA5}">
                      <a16:colId xmlns:a16="http://schemas.microsoft.com/office/drawing/2014/main" val="29337285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Показатель / Объем инвестиций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ИТОГО, руб.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51061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Предпроектные</a:t>
                      </a:r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и проектные работы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29 600 000 000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268325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Строительно-монтажные работы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79 920 000 000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443109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Стоимость оборудования, монтажа и </a:t>
                      </a:r>
                      <a:r>
                        <a:rPr lang="ru-RU" sz="1100" b="0" i="0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пусконаладки</a:t>
                      </a:r>
                      <a:endParaRPr lang="ru-RU" sz="1100" b="0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186 480 000 000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0705898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Административно-управленческие расходы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7 234 444 800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22187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Представительские на этапе строительства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570 111 625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7577421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Прочие и непредвиденные расходы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4 557 068 346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26165859"/>
                  </a:ext>
                </a:extLst>
              </a:tr>
              <a:tr h="2159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 Всего инвестиционные расходы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308 361 624 772</a:t>
                      </a:r>
                    </a:p>
                  </a:txBody>
                  <a:tcPr marL="0" marR="0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712363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4696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6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Инвестиционное предложение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C009D4-25D7-6C49-A20D-10171704CB7C}"/>
              </a:ext>
            </a:extLst>
          </p:cNvPr>
          <p:cNvSpPr txBox="1"/>
          <p:nvPr/>
        </p:nvSpPr>
        <p:spPr>
          <a:xfrm>
            <a:off x="452913" y="3711427"/>
            <a:ext cx="1080397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Реализация Проекта «Промышленное производство синтетического моторного топлива по технологии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GTL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» является перспективным направлением, соответствующим запросам и тенденциям топливного рынка Российской Федерации и обеспечивающим высокий уровень рентабельности.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Обладая явными конкурентными преимуществами имеет возможность стать успешным и перспективным проектом российской и мировой нефтехимической отрасли.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 учетом вышеизложенного, 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предлагаем Вам принять участие в Проекте, стать его деловым партнером и  стратегическим инвестором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</a:t>
            </a: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18D85958-7DF4-ED4B-A38D-C8967D878C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44076"/>
              </p:ext>
            </p:extLst>
          </p:nvPr>
        </p:nvGraphicFramePr>
        <p:xfrm>
          <a:off x="449430" y="1233129"/>
          <a:ext cx="10803976" cy="2001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8558">
                  <a:extLst>
                    <a:ext uri="{9D8B030D-6E8A-4147-A177-3AD203B41FA5}">
                      <a16:colId xmlns:a16="http://schemas.microsoft.com/office/drawing/2014/main" val="2221626501"/>
                    </a:ext>
                  </a:extLst>
                </a:gridCol>
                <a:gridCol w="4495418">
                  <a:extLst>
                    <a:ext uri="{9D8B030D-6E8A-4147-A177-3AD203B41FA5}">
                      <a16:colId xmlns:a16="http://schemas.microsoft.com/office/drawing/2014/main" val="80121429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Финансовые показатели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Итого, руб.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330233"/>
                  </a:ext>
                </a:extLst>
              </a:tr>
              <a:tr h="305502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Свободный денежный поток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736 528 834 544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0250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Ставка дисконтирования (</a:t>
                      </a:r>
                      <a:r>
                        <a:rPr lang="en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WACC), % </a:t>
                      </a:r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год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6,5</a:t>
                      </a:r>
                      <a:r>
                        <a:rPr lang="en-US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%</a:t>
                      </a:r>
                      <a:endParaRPr lang="ru-RU" sz="1200" b="0" i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00244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Чистый дисконтированный доход (</a:t>
                      </a:r>
                      <a:r>
                        <a:rPr lang="en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NPV)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0" i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</a:rPr>
                        <a:t>334 582 599 556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417412"/>
                  </a:ext>
                </a:extLst>
              </a:tr>
              <a:tr h="3010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+mn-ea"/>
                          <a:cs typeface="+mn-cs"/>
                        </a:rPr>
                        <a:t>Внутренняя норма доходности (</a:t>
                      </a:r>
                      <a:r>
                        <a:rPr lang="en" sz="1200" b="0" i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+mn-ea"/>
                          <a:cs typeface="+mn-cs"/>
                        </a:rPr>
                        <a:t>IRR)</a:t>
                      </a:r>
                      <a:endParaRPr lang="ru-RU" sz="1200" b="0" i="0" kern="120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+mn-ea"/>
                          <a:cs typeface="+mn-cs"/>
                        </a:rPr>
                        <a:t>7,1%</a:t>
                      </a:r>
                      <a:endParaRPr lang="ru-RU" sz="1200" b="0" i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306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+mn-ea"/>
                          <a:cs typeface="+mn-cs"/>
                        </a:rPr>
                        <a:t>Простой срок окупаемости проекта, лет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200" b="0" i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Sero Pro Medium" panose="020B0504020101020102" pitchFamily="34" charset="0"/>
                          <a:ea typeface="+mn-ea"/>
                          <a:cs typeface="+mn-cs"/>
                        </a:rPr>
                        <a:t>16</a:t>
                      </a:r>
                      <a:endParaRPr lang="ru-RU" sz="1200" b="0" i="0" kern="12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Sero Pro Medium" panose="020B0504020101020102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498785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733447F-8849-BE4C-90EE-1B3D93A0C31F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8278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8E6B4C9B-57C1-344B-BF13-914FDA7E4265}"/>
              </a:ext>
            </a:extLst>
          </p:cNvPr>
          <p:cNvSpPr txBox="1"/>
          <p:nvPr/>
        </p:nvSpPr>
        <p:spPr>
          <a:xfrm>
            <a:off x="1018516" y="6257836"/>
            <a:ext cx="11173484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pPr algn="ctr"/>
            <a:endParaRPr lang="ru-RU" sz="1100" b="1" cap="all">
              <a:solidFill>
                <a:srgbClr val="0C4F83"/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pPr algn="ctr"/>
            <a:endParaRPr lang="ru-RU" sz="1100" b="1" cap="all">
              <a:solidFill>
                <a:schemeClr val="tx2"/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pPr algn="ctr"/>
            <a:endParaRPr lang="ru-RU" sz="1100" b="1" cap="all">
              <a:solidFill>
                <a:schemeClr val="tx2"/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F414C38-B46B-DA46-9E9D-9284614CC0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1" b="5431"/>
          <a:stretch/>
        </p:blipFill>
        <p:spPr>
          <a:xfrm>
            <a:off x="993302" y="0"/>
            <a:ext cx="11168841" cy="6257836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1FEEE7-1016-F749-9F83-7A342124FC46}"/>
              </a:ext>
            </a:extLst>
          </p:cNvPr>
          <p:cNvSpPr txBox="1"/>
          <p:nvPr/>
        </p:nvSpPr>
        <p:spPr>
          <a:xfrm>
            <a:off x="1134137" y="1424879"/>
            <a:ext cx="10673684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>
              <a:defRPr sz="4200" b="1">
                <a:solidFill>
                  <a:srgbClr val="002060"/>
                </a:solidFill>
                <a:latin typeface="Sansation" panose="02000000000000000000" pitchFamily="2" charset="0"/>
              </a:defRPr>
            </a:lvl1pPr>
          </a:lstStyle>
          <a:p>
            <a:r>
              <a:rPr lang="ru-RU" sz="3000" cap="all">
                <a:solidFill>
                  <a:schemeClr val="tx2"/>
                </a:solidFill>
                <a:latin typeface="Sero Pro Black" panose="020B0504020101020102" pitchFamily="34" charset="0"/>
                <a:ea typeface="+mn-lt"/>
                <a:cs typeface="+mn-lt"/>
              </a:rPr>
              <a:t>НАДЕЕМСЯ НА ВЗАИМОВЫГОДНОЕ СОТРУДНИЧЕСТВО </a:t>
            </a:r>
          </a:p>
          <a:p>
            <a:r>
              <a:rPr lang="ru-RU" sz="3000" cap="all">
                <a:solidFill>
                  <a:schemeClr val="tx2"/>
                </a:solidFill>
                <a:latin typeface="Sero Pro Black" panose="020B0504020101020102" pitchFamily="34" charset="0"/>
                <a:ea typeface="+mn-lt"/>
                <a:cs typeface="+mn-lt"/>
              </a:rPr>
              <a:t>и БУДЕМ РАДЫ ОТВЕТИТЬ НА ВАШИ  ВОПРОСЫ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70DC97D-EE30-2346-B532-7198483A81F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49" y="2986945"/>
            <a:ext cx="720000" cy="32302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1791CD-AEEC-AF4F-A9E7-8D83E5DEBE04}"/>
              </a:ext>
            </a:extLst>
          </p:cNvPr>
          <p:cNvSpPr txBox="1"/>
          <p:nvPr/>
        </p:nvSpPr>
        <p:spPr>
          <a:xfrm>
            <a:off x="2345136" y="2986945"/>
            <a:ext cx="54186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2000" b="0" cap="all">
                <a:solidFill>
                  <a:srgbClr val="002060"/>
                </a:solidFill>
                <a:latin typeface="Sero Pro Medium" panose="020B0504020101020102" pitchFamily="34" charset="0"/>
              </a:defRPr>
            </a:lvl1pPr>
          </a:lstStyle>
          <a:p>
            <a:r>
              <a:rPr lang="ru-RU" dirty="0">
                <a:solidFill>
                  <a:schemeClr val="tx2"/>
                </a:solidFill>
              </a:rPr>
              <a:t>Генеральный директор </a:t>
            </a:r>
            <a:r>
              <a:rPr lang="ru-RU" dirty="0" err="1">
                <a:solidFill>
                  <a:schemeClr val="tx2"/>
                </a:solidFill>
              </a:rPr>
              <a:t>дамир</a:t>
            </a:r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err="1">
                <a:solidFill>
                  <a:schemeClr val="tx2"/>
                </a:solidFill>
              </a:rPr>
              <a:t>бахтияров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37827D-85B5-FB41-9D48-9AE81B5E139E}"/>
              </a:ext>
            </a:extLst>
          </p:cNvPr>
          <p:cNvSpPr txBox="1"/>
          <p:nvPr/>
        </p:nvSpPr>
        <p:spPr>
          <a:xfrm>
            <a:off x="2345136" y="5211972"/>
            <a:ext cx="88535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2000" b="1" cap="all">
                <a:solidFill>
                  <a:srgbClr val="002060"/>
                </a:solidFill>
                <a:latin typeface="Sansation"/>
              </a:defRPr>
            </a:lvl1pPr>
          </a:lstStyle>
          <a:p>
            <a:r>
              <a:rPr lang="en-US" b="0" dirty="0">
                <a:solidFill>
                  <a:schemeClr val="tx2"/>
                </a:solidFill>
                <a:latin typeface="Sero Pro Medium"/>
              </a:rPr>
              <a:t>E-mail</a:t>
            </a:r>
            <a:r>
              <a:rPr lang="ru-RU" b="0" dirty="0">
                <a:solidFill>
                  <a:schemeClr val="tx2"/>
                </a:solidFill>
                <a:latin typeface="Sero Pro Medium" panose="020B0504020101020102" pitchFamily="34" charset="0"/>
              </a:rPr>
              <a:t>: alexeyshafikov@outlook.com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668119-2613-4144-A318-1D1134281254}"/>
              </a:ext>
            </a:extLst>
          </p:cNvPr>
          <p:cNvSpPr txBox="1"/>
          <p:nvPr/>
        </p:nvSpPr>
        <p:spPr>
          <a:xfrm>
            <a:off x="2345136" y="4001916"/>
            <a:ext cx="5418668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2000" b="1" cap="all">
                <a:solidFill>
                  <a:srgbClr val="002060"/>
                </a:solidFill>
                <a:latin typeface="Sansation"/>
              </a:defRPr>
            </a:lvl1pPr>
          </a:lstStyle>
          <a:p>
            <a:r>
              <a:rPr lang="ru-RU" b="0" dirty="0">
                <a:solidFill>
                  <a:schemeClr val="tx2"/>
                </a:solidFill>
                <a:latin typeface="Sero Pro Medium" panose="020B0504020101020102" pitchFamily="34" charset="0"/>
              </a:rPr>
              <a:t>+79273575755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FC24F1-50AB-5E46-BB8A-101DED7C3353}"/>
              </a:ext>
            </a:extLst>
          </p:cNvPr>
          <p:cNvSpPr txBox="1"/>
          <p:nvPr/>
        </p:nvSpPr>
        <p:spPr>
          <a:xfrm>
            <a:off x="2319922" y="4611808"/>
            <a:ext cx="88535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2000" b="1" cap="all">
                <a:solidFill>
                  <a:srgbClr val="002060"/>
                </a:solidFill>
                <a:latin typeface="Sansation"/>
              </a:defRPr>
            </a:lvl1pPr>
          </a:lstStyle>
          <a:p>
            <a:r>
              <a:rPr lang="en-US" b="0" dirty="0">
                <a:solidFill>
                  <a:schemeClr val="tx2"/>
                </a:solidFill>
                <a:latin typeface="Sero Pro Medium"/>
              </a:rPr>
              <a:t>www.sintezprom.com</a:t>
            </a:r>
            <a:endParaRPr lang="ru-RU" b="0" dirty="0">
              <a:solidFill>
                <a:schemeClr val="tx2"/>
              </a:solidFill>
              <a:latin typeface="Sero Pro Medium" panose="020B0504020101020102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9DFDA-8E34-BC4C-85A2-A52B4FA32C2B}"/>
              </a:ext>
            </a:extLst>
          </p:cNvPr>
          <p:cNvSpPr txBox="1"/>
          <p:nvPr/>
        </p:nvSpPr>
        <p:spPr>
          <a:xfrm>
            <a:off x="2345136" y="5689225"/>
            <a:ext cx="885356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4200" b="1">
                <a:solidFill>
                  <a:srgbClr val="002060"/>
                </a:solidFill>
                <a:latin typeface="Sansation" panose="02000000000000000000" pitchFamily="2" charset="0"/>
              </a:defRPr>
            </a:lvl1pPr>
          </a:lstStyle>
          <a:p>
            <a:r>
              <a:rPr lang="ru-RU" sz="2000" b="0" cap="all" dirty="0">
                <a:solidFill>
                  <a:schemeClr val="tx2"/>
                </a:solidFill>
                <a:latin typeface="Sero Pro Medium" panose="020B0504020101020102" pitchFamily="34" charset="0"/>
              </a:rPr>
              <a:t>РФ, город , </a:t>
            </a:r>
            <a:r>
              <a:rPr lang="ru-RU" sz="2000" b="0" cap="all" dirty="0" err="1">
                <a:solidFill>
                  <a:schemeClr val="tx2"/>
                </a:solidFill>
                <a:latin typeface="Sero Pro Medium" panose="020B0504020101020102" pitchFamily="34" charset="0"/>
              </a:rPr>
              <a:t>ул.уфа</a:t>
            </a:r>
            <a:r>
              <a:rPr lang="ru-RU" sz="2000" b="0" cap="all" dirty="0">
                <a:solidFill>
                  <a:schemeClr val="tx2"/>
                </a:solidFill>
                <a:latin typeface="Sero Pro Medium" panose="020B0504020101020102" pitchFamily="34" charset="0"/>
              </a:rPr>
              <a:t>, улицы </a:t>
            </a:r>
            <a:r>
              <a:rPr lang="ru-RU" sz="2000" b="0" cap="all" dirty="0" err="1">
                <a:solidFill>
                  <a:schemeClr val="tx2"/>
                </a:solidFill>
                <a:latin typeface="Sero Pro Medium" panose="020B0504020101020102" pitchFamily="34" charset="0"/>
              </a:rPr>
              <a:t>степана</a:t>
            </a:r>
            <a:r>
              <a:rPr lang="ru-RU" sz="2000" b="0" cap="all" dirty="0">
                <a:solidFill>
                  <a:schemeClr val="tx2"/>
                </a:solidFill>
                <a:latin typeface="Sero Pro Medium" panose="020B0504020101020102" pitchFamily="34" charset="0"/>
              </a:rPr>
              <a:t> </a:t>
            </a:r>
            <a:r>
              <a:rPr lang="ru-RU" sz="2000" b="0" cap="all" dirty="0" err="1">
                <a:solidFill>
                  <a:schemeClr val="tx2"/>
                </a:solidFill>
                <a:latin typeface="Sero Pro Medium" panose="020B0504020101020102" pitchFamily="34" charset="0"/>
              </a:rPr>
              <a:t>злобина</a:t>
            </a:r>
            <a:r>
              <a:rPr lang="ru-RU" sz="2000" b="0" cap="all" dirty="0">
                <a:solidFill>
                  <a:schemeClr val="tx2"/>
                </a:solidFill>
                <a:latin typeface="Sero Pro Medium" panose="020B0504020101020102" pitchFamily="34" charset="0"/>
              </a:rPr>
              <a:t>, 31/6</a:t>
            </a:r>
          </a:p>
        </p:txBody>
      </p:sp>
    </p:spTree>
    <p:extLst>
      <p:ext uri="{BB962C8B-B14F-4D97-AF65-F5344CB8AC3E}">
        <p14:creationId xmlns:p14="http://schemas.microsoft.com/office/powerpoint/2010/main" val="2956553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"Зеленые" Технологии</a:t>
            </a:r>
            <a:endParaRPr lang="ru-RU" b="1">
              <a:latin typeface="Sero Pro" panose="020B0504020101020102" pitchFamily="34" charset="0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F74D91-21F6-A248-B3A9-C4E3F57CDB77}"/>
              </a:ext>
            </a:extLst>
          </p:cNvPr>
          <p:cNvSpPr txBox="1"/>
          <p:nvPr/>
        </p:nvSpPr>
        <p:spPr>
          <a:xfrm>
            <a:off x="449430" y="1187188"/>
            <a:ext cx="1080418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Главная цель развития «зеленых» технологий — снизить негативное воздействие на окружающую среду, например, путем повышения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энергоэффективности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, сокращения объема потребляемых ресурсов, уменьшения количества отходов и их повторной переработки. Конечным результатом должны стать улучшение качества жизни и здоровья людей. Развитые страны стремятся решать экологические проблемы комплексно, применяя новый подход в экономической политике — переход к «зеленой» экономике через реализацию государственных программ.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Если обратиться к мировой практике, то в мире инвестиции в зеленую экономику растут, а акции компаний, учитывающих экологические риски, показывают более устойчивый рост и стабильность. Заинтересованность и участие государственных институтов стимулируют предпринимателей финансировать в эко-инновации и, как следствие, в «зеленые» технологии не как в разовую акцию, а как в повседневную работу.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  <a:cs typeface="Calibri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Согласно ежегодному отчету британской аналитической компании FTSE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Russell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за 2018 г., «зеленая» экономика выросла до $4 трлн, или 6% объема всей глобальной экономики, и таким образом сравнялась с сектором добычи полезных ископаемых. По прогнозу, к 2030 г., «зеленая» экономика должна составить до 10% валового мирового продукта.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  <a:cs typeface="Calibri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Одной из таких "зеленых" технологий является GTL-технология по переводу природного газа в жидкое состояние (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g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as to liquids technologies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) для дальнейшего получения дизельного топлива, бензина,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авиакеросина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нафты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  <a:cs typeface="Calibri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Одним из главных аспектов использования GTL-технологий является качество продуктов переработки, так как  GTL-синтез лучше, чем очистка. В синтезируемых продуктах намного легче контролировать уровень содержания примесей. Это значит, что они в принципе намного чище, чем нефтепродукты, произведенные традиционным путем. Это может быть актуально для европейских производителей дизельного топлива, которые вынуждены были резко увеличить издержки на его очистку, в связи с введением ограничений на содержание серы и ароматических составляющих топлива. При этом доля поставок сырой нефти с низким содержанием серы на европейский рынок снижается из года в год, и эта динамика продолжится. К тому же, синтетическое дизельное топливо, производимое из сжиженных углеводородов, имеет более высокое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цетановое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число - около 70, в сравнении с 55 - для топлива, полученного обычным путем.</a:t>
            </a: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  <a:cs typeface="Calibri"/>
            </a:endParaRPr>
          </a:p>
        </p:txBody>
      </p: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7E4211E-83DC-BC46-945E-C8A50F7B9676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1128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ПРОДУКЦИЯ технологии </a:t>
            </a:r>
            <a:r>
              <a:rPr lang="en"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GTL</a:t>
            </a:r>
            <a:endParaRPr lang="ru-RU" sz="4000" b="1" cap="all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F74D91-21F6-A248-B3A9-C4E3F57CDB77}"/>
              </a:ext>
            </a:extLst>
          </p:cNvPr>
          <p:cNvSpPr txBox="1"/>
          <p:nvPr/>
        </p:nvSpPr>
        <p:spPr>
          <a:xfrm>
            <a:off x="449430" y="1187188"/>
            <a:ext cx="10804182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Основными продуктами процесса фазы суспензионной дистилляции компании «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Sasol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» (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Sasol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Slurry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Phase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Distillate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Process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™) являются дизель, керосин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нафта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  <a:cs typeface="Calibri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GTL дизель обладает высокими техническими характеристиками и низкими выбросами в атмосферу при почти нулевом содержании серы. GTL дизель можно применять на существующих дизельных двигателях в чистом виде, либо в качестве сырья для смешения. GTL дизель сокращает выбросы загрязняющих веществ до 70% по сравнению со стандартным дизельным топливом на основе сырой нефти, а его более чистое и полное сгорание способствует уменьшению отложений в двигателе. Это, в свою очередь, уменьшает износ двигателя, продлевает срок его службы и увеличивает промежуток между заменой смазочных материалов. GTL дизель также можно смешивать со стандартным дизтопливом, полученным из сырой нефти, что значительно улучшает качество топлива без необходимости дорогостоящего переоборудования НПЗ.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Наша планета нуждается в экологически чистых воздушных перевозках, и GTL керосин предлагает операторам авиалиний безопасный и рентабельный способ снижения выбросов в атмосферу. Синтетическое топливо является отличительной особенностью авиации, однако GTL керосин имеет потенциал превзойти все то, что было достигнуто ранее с точки зрения технических характеристик и выбросов в атмосферу. Таким образом, авиация - один из ценных и устойчивых глобальных рынков реализации потенциала GTL продукции.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GTL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нафта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, являясь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высокопарафинистым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продуктом, практически не содержит ароматических углеводородов или серы и, в то же время, содержит незначительное количество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металлопримесей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Легкая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парафинистая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нафта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является наиболее эффективным сырьем крекинга этилена. Этилен же является одним из основных структурных элементов нефтехимической промышленности – исходным сырьем для производства различных видов пластмасс – таких, как полиэтилен, полистирол и др.</a:t>
            </a:r>
          </a:p>
        </p:txBody>
      </p: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1A622A4-9C10-5D48-9D2D-6753FF103742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  <p:pic>
        <p:nvPicPr>
          <p:cNvPr id="2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C6F68B7-17D2-473F-9C82-8638234F91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0769" y="4788174"/>
            <a:ext cx="6221503" cy="191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90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F74D91-21F6-A248-B3A9-C4E3F57CDB77}"/>
              </a:ext>
            </a:extLst>
          </p:cNvPr>
          <p:cNvSpPr txBox="1"/>
          <p:nvPr/>
        </p:nvSpPr>
        <p:spPr>
          <a:xfrm>
            <a:off x="449429" y="1173077"/>
            <a:ext cx="11466346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Растущий спрос на эффективное и устойчивое производство энергии и потребительских товаров дает возможность монетизировать газ, богатый метаном (природный, сланцевый или другой), путем преобразования его в транспортное топливо премиум-класса и другие химические вещества с добавленной стоимостью, используя конверсию газа и метод Фишера-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Тропша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технологии.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Компании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Sasol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Ltd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 (Южная Африка) 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Haldor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Topsoe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 (Дания), два мировых лидера в области технологии газожидкостной конверсии (ГЖК), заключили в декабре 2019 года соглашение о сотрудничестве для совместного лицензирования технологий GTL для производства дизельного топлива, керосина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нафты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из природного газа.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Ранее компании работали вместе над многочисленными проектами и технологиями ГЖК, а технологии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Topsoe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SynCOR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™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Sasol's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Fischer-Tropsch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были лицензированы на нескольких предприятиях мирового масштаба. Поэтому стороны приняли решение продолжить взаимодействие, в том числе предлагая своим клиентам решения 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Topsoe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 в области 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гидропроцессов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и, в дополнение, – базовый инжиниринг, катализаторы и лицензионное оборудование.</a:t>
            </a: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В рамках соглашения о сотрудничестве компании продолжат предлагать эти технологии, а также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гидропереработку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и водородные технологии компании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Topsoe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Это даст клиентам доступ к лицензии, которая охватывает всю производственно-сбытовую цепочку от подачи газа до жидкого топлива. </a:t>
            </a:r>
          </a:p>
          <a:p>
            <a:pPr algn="just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Уникальное комплексное предложение от 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Sasol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 и 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Topsoe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: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Коммерчески проверенные и прибыльные технологии;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Единое лицензирование, охватывающее все основные технологии для всей цепочки создания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  <a:cs typeface="Calibri"/>
            </a:endParaRPr>
          </a:p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       стоимости от подачи газа до жидкого топлива;</a:t>
            </a:r>
            <a:endParaRPr lang="ru-RU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  <a:cs typeface="Calibri"/>
            </a:endParaRPr>
          </a:p>
          <a:p>
            <a:pPr marL="285750" indent="-285750" algn="just">
              <a:buFont typeface="Arial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Поставка базового инжиниринга, катализаторов основных технологий и проприетарного оборудования;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Опыт и знания множества действующих предприятий;</a:t>
            </a:r>
          </a:p>
          <a:p>
            <a:pPr marL="285750" indent="-285750" algn="just">
              <a:buFont typeface="Arial"/>
              <a:buChar char="•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Гарантия на газ на входе / выходе продукта.</a:t>
            </a:r>
          </a:p>
          <a:p>
            <a:pPr algn="just"/>
            <a:endParaRPr lang="en-US" sz="1200" dirty="0">
              <a:latin typeface="Sero Pro Medium" panose="020B0504020101020102" pitchFamily="34" charset="0"/>
            </a:endParaRPr>
          </a:p>
          <a:p>
            <a:pPr algn="just"/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Sasol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Limited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- южноафриканская компания, занимающаяся добычей полезных ископаемых, энергетикой, химией и производством синтетических топлив. В частности, компания владеет технологиями производства дизельного топлива и сжиженного газа на основе процесса Фишера -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Тропша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</a:t>
            </a:r>
          </a:p>
          <a:p>
            <a:pPr algn="just"/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Haldor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Topsoe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- одна из ведущих мировых компаний, специализирующихся на производстве катализаторов, предоставлении лицензионных технологий и инжиниринге в нефтепереработке, нефте-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газохимии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Компания располагает проектно-конструкторскими и научно-исследовательскими офисами, производственными предприятиями и подразделениями по продажам и обслуживанию в разных странах мира.</a:t>
            </a:r>
          </a:p>
        </p:txBody>
      </p: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pic>
        <p:nvPicPr>
          <p:cNvPr id="2" name="Рисунок 3" descr="Изображение выглядит как человек, стол, внутренний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27BDF902-77F1-4D19-9918-8D78DE2E61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86634" y="3621271"/>
            <a:ext cx="2563906" cy="16471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F35AC40-64D2-4A46-A738-933F38476D06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661C6A-39BB-6B43-B815-4FF298F4D5AD}"/>
              </a:ext>
            </a:extLst>
          </p:cNvPr>
          <p:cNvSpPr txBox="1"/>
          <p:nvPr/>
        </p:nvSpPr>
        <p:spPr>
          <a:xfrm>
            <a:off x="654045" y="132839"/>
            <a:ext cx="854290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32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Мировые технологические лидеры</a:t>
            </a:r>
          </a:p>
        </p:txBody>
      </p:sp>
    </p:spTree>
    <p:extLst>
      <p:ext uri="{BB962C8B-B14F-4D97-AF65-F5344CB8AC3E}">
        <p14:creationId xmlns:p14="http://schemas.microsoft.com/office/powerpoint/2010/main" val="574509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4E05868B-702A-B641-B1D3-A9D74C0C4A7E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ИНФОРМАЦИЯ О ПРОЕКТЕ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>
            <a:cxnSpLocks/>
          </p:cNvCxnSpPr>
          <p:nvPr/>
        </p:nvCxnSpPr>
        <p:spPr>
          <a:xfrm>
            <a:off x="452386" y="900986"/>
            <a:ext cx="11248547" cy="0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F74D91-21F6-A248-B3A9-C4E3F57CDB77}"/>
              </a:ext>
            </a:extLst>
          </p:cNvPr>
          <p:cNvSpPr txBox="1"/>
          <p:nvPr/>
        </p:nvSpPr>
        <p:spPr>
          <a:xfrm>
            <a:off x="449430" y="1079974"/>
            <a:ext cx="11248547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just">
              <a:defRPr sz="1200">
                <a:solidFill>
                  <a:schemeClr val="accent1">
                    <a:lumMod val="75000"/>
                  </a:schemeClr>
                </a:solidFill>
                <a:latin typeface="Sero"/>
              </a:defRPr>
            </a:lvl1pPr>
          </a:lstStyle>
          <a:p>
            <a:r>
              <a:rPr lang="ru-RU" dirty="0">
                <a:latin typeface="Sero Pro Medium" panose="020B0504020101020102" pitchFamily="34" charset="0"/>
              </a:rPr>
              <a:t>Целью инвестиционного проекта «Промышленное производство синтетического моторного топлива по технологии </a:t>
            </a:r>
            <a:r>
              <a:rPr lang="en" dirty="0">
                <a:latin typeface="Sero Pro Medium" panose="020B0504020101020102" pitchFamily="34" charset="0"/>
              </a:rPr>
              <a:t>GTL</a:t>
            </a:r>
            <a:r>
              <a:rPr lang="ru-RU" dirty="0">
                <a:latin typeface="Sero Pro Medium" panose="020B0504020101020102" pitchFamily="34" charset="0"/>
              </a:rPr>
              <a:t>» является строительство и вывод на производственную мощность современного высокотехнологичного промышленного предприятия - </a:t>
            </a:r>
            <a:r>
              <a:rPr lang="ru-RU" dirty="0" err="1">
                <a:latin typeface="Sero Pro Medium" panose="020B0504020101020102" pitchFamily="34" charset="0"/>
              </a:rPr>
              <a:t>газохимического</a:t>
            </a:r>
            <a:r>
              <a:rPr lang="ru-RU" dirty="0">
                <a:latin typeface="Sero Pro Medium" panose="020B0504020101020102" pitchFamily="34" charset="0"/>
              </a:rPr>
              <a:t> комплекса (ГХК) по переработке природного газа в синтетическое жидкое топливо (дизельное топливо) и химические продукты.</a:t>
            </a:r>
          </a:p>
          <a:p>
            <a:r>
              <a:rPr lang="ru-RU" dirty="0">
                <a:latin typeface="Sero Pro Medium" panose="020B0504020101020102" pitchFamily="34" charset="0"/>
              </a:rPr>
              <a:t>Проект предполагает создание «с нуля» производственного предприятия полного цикла с момента получения сырья до реализации готовой продукции - синтетического дизельного моторного топлива. </a:t>
            </a:r>
          </a:p>
          <a:p>
            <a:r>
              <a:rPr lang="ru-RU" dirty="0">
                <a:latin typeface="Sero Pro Medium" panose="020B0504020101020102" pitchFamily="34" charset="0"/>
              </a:rPr>
              <a:t>Проектная мощность ГХК составляет 1,5 млн. Тонн СМТ в </a:t>
            </a:r>
            <a:r>
              <a:rPr lang="ru-RU" dirty="0" err="1">
                <a:latin typeface="Sero Pro Medium" panose="020B0504020101020102" pitchFamily="34" charset="0"/>
              </a:rPr>
              <a:t>т.ч</a:t>
            </a:r>
            <a:r>
              <a:rPr lang="ru-RU" dirty="0">
                <a:latin typeface="Sero Pro Medium" panose="020B0504020101020102" pitchFamily="34" charset="0"/>
              </a:rPr>
              <a:t>. 70% дизельного топлива с учетом переработки 3,6-3,9 млрд. куб. м. природного газа в год.</a:t>
            </a:r>
          </a:p>
        </p:txBody>
      </p: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F8401B-0D61-CC42-B0C5-4852716025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0" y="2301230"/>
            <a:ext cx="2880000" cy="291414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806831B-A784-154A-B48D-4B65693F211B}"/>
              </a:ext>
            </a:extLst>
          </p:cNvPr>
          <p:cNvSpPr txBox="1"/>
          <p:nvPr/>
        </p:nvSpPr>
        <p:spPr>
          <a:xfrm>
            <a:off x="3508960" y="2351654"/>
            <a:ext cx="5128770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just">
              <a:defRPr sz="1200">
                <a:solidFill>
                  <a:schemeClr val="accent1">
                    <a:lumMod val="75000"/>
                  </a:schemeClr>
                </a:solidFill>
                <a:latin typeface="Sero"/>
              </a:defRPr>
            </a:lvl1pPr>
          </a:lstStyle>
          <a:p>
            <a:r>
              <a:rPr lang="ru-RU" dirty="0">
                <a:latin typeface="Sero Pro Medium" panose="020B0504020101020102" pitchFamily="34" charset="0"/>
              </a:rPr>
              <a:t>С учетом : </a:t>
            </a:r>
          </a:p>
          <a:p>
            <a:r>
              <a:rPr lang="ru-RU" dirty="0">
                <a:latin typeface="Sero Pro Medium" panose="020B0504020101020102" pitchFamily="34" charset="0"/>
              </a:rPr>
              <a:t>выгодного расположения Башкортостана на пересечении важнейших трубопроводных магистралей, связывающих европейскую часть страны с Уралом, Сибирью и странами Средней Азии,</a:t>
            </a:r>
          </a:p>
          <a:p>
            <a:r>
              <a:rPr lang="ru-RU" dirty="0">
                <a:latin typeface="Sero Pro Medium" panose="020B0504020101020102" pitchFamily="34" charset="0"/>
              </a:rPr>
              <a:t>наличия необходимой материально-технической инфраструктуры и широкого развития в регионе нефтехимической промышленности,</a:t>
            </a:r>
          </a:p>
          <a:p>
            <a:r>
              <a:rPr lang="ru-RU" dirty="0">
                <a:latin typeface="Sero Pro Medium" panose="020B0504020101020102" pitchFamily="34" charset="0"/>
              </a:rPr>
              <a:t>имеющегося кадрового потенциала – производственного и инженерного персонала,</a:t>
            </a:r>
          </a:p>
          <a:p>
            <a:r>
              <a:rPr lang="ru-RU" dirty="0">
                <a:latin typeface="Sero Pro Medium" panose="020B0504020101020102" pitchFamily="34" charset="0"/>
              </a:rPr>
              <a:t>размещение производства территориально планируется осуществить в Башкортостане, в непосредственной близости от имеющихся производственных предприятий, таких как ООО «Газпром </a:t>
            </a:r>
            <a:r>
              <a:rPr lang="ru-RU" dirty="0" err="1">
                <a:latin typeface="Sero Pro Medium" panose="020B0504020101020102" pitchFamily="34" charset="0"/>
              </a:rPr>
              <a:t>нефтехим</a:t>
            </a:r>
            <a:r>
              <a:rPr lang="ru-RU" dirty="0">
                <a:latin typeface="Sero Pro Medium" panose="020B0504020101020102" pitchFamily="34" charset="0"/>
              </a:rPr>
              <a:t> Салават» - крупнейший нефтехимический комплекс, в состав которого входят нефтеперерабатывающий и </a:t>
            </a:r>
            <a:r>
              <a:rPr lang="ru-RU" dirty="0" err="1">
                <a:latin typeface="Sero Pro Medium" panose="020B0504020101020102" pitchFamily="34" charset="0"/>
              </a:rPr>
              <a:t>газохимические</a:t>
            </a:r>
            <a:r>
              <a:rPr lang="ru-RU" dirty="0">
                <a:latin typeface="Sero Pro Medium" panose="020B0504020101020102" pitchFamily="34" charset="0"/>
              </a:rPr>
              <a:t> заводы.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C7A99B2-6D1B-0345-AF5E-7C80A558AB1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17261" y="2276788"/>
            <a:ext cx="2880000" cy="29052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2C253E-4F92-8E4F-A472-2A201E91F4A8}"/>
              </a:ext>
            </a:extLst>
          </p:cNvPr>
          <p:cNvSpPr/>
          <p:nvPr/>
        </p:nvSpPr>
        <p:spPr>
          <a:xfrm>
            <a:off x="449429" y="5327645"/>
            <a:ext cx="1124783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Компания – инициатор проекта будет зарегистрирована в качестве резидента Особой экономической зоны промышленно-производственного типа «Алга», созданной на территориях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Ишимбайского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и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Стерлитимакского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 районов Республики Башкортостан в соответствии с Постановлением Правительства Российской Федерации от 27 мая 2020 года № 764. В качестве мер поддержки резидентам предоставляется возможность применения ускоренной амортизации и понижающего коэффициента на аренду земельных участков. Особый статус территории ОЭЗ ППТ «Алга» предоставляет всем резидентам налоговые льготы и таможенные преференции, которые гарантированы на государственном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1291241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ИНИЦИАТОР ПРОЕКТА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F74D91-21F6-A248-B3A9-C4E3F57CDB77}"/>
              </a:ext>
            </a:extLst>
          </p:cNvPr>
          <p:cNvSpPr txBox="1"/>
          <p:nvPr/>
        </p:nvSpPr>
        <p:spPr>
          <a:xfrm>
            <a:off x="450486" y="1085018"/>
            <a:ext cx="10803976" cy="43396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just">
              <a:defRPr sz="1200">
                <a:solidFill>
                  <a:schemeClr val="accent1">
                    <a:lumMod val="75000"/>
                  </a:schemeClr>
                </a:solidFill>
                <a:latin typeface="Sero"/>
              </a:defRPr>
            </a:lvl1pPr>
          </a:lstStyle>
          <a:p>
            <a:r>
              <a:rPr lang="ru-RU" dirty="0">
                <a:latin typeface="Sero Pro Medium" panose="020B0504020101020102" pitchFamily="34" charset="0"/>
              </a:rPr>
              <a:t>Проект предусматривает создание новой проектной (</a:t>
            </a:r>
            <a:r>
              <a:rPr lang="en" dirty="0">
                <a:latin typeface="Sero Pro Medium" panose="020B0504020101020102" pitchFamily="34" charset="0"/>
              </a:rPr>
              <a:t>SPV - special purpose vehicle, </a:t>
            </a:r>
            <a:r>
              <a:rPr lang="ru-RU" dirty="0">
                <a:latin typeface="Sero Pro Medium" panose="020B0504020101020102" pitchFamily="34" charset="0"/>
              </a:rPr>
              <a:t>компания специального назначения) компании в форме акционерного общества (АО), уставный капитал которого разделён на определённое число акций между участниками общества. </a:t>
            </a:r>
            <a:r>
              <a:rPr lang="en" dirty="0">
                <a:latin typeface="Sero Pro Medium" panose="020B0504020101020102" pitchFamily="34" charset="0"/>
              </a:rPr>
              <a:t>SPV </a:t>
            </a:r>
            <a:r>
              <a:rPr lang="ru-RU" dirty="0">
                <a:latin typeface="Sero Pro Medium" panose="020B0504020101020102" pitchFamily="34" charset="0"/>
              </a:rPr>
              <a:t>позволяет эффективно управлять бизнес-процессами и финансовыми потоками. Компания специального назначения учреждается инициаторами/бенефициарами проекта и создается для осуществления сделки, а также приобретает права собственности и соответствующие обязательства. </a:t>
            </a:r>
            <a:endParaRPr lang="en-US" dirty="0">
              <a:latin typeface="Sero Pro Medium" panose="020B0504020101020102" pitchFamily="34" charset="0"/>
            </a:endParaRPr>
          </a:p>
          <a:p>
            <a:endParaRPr lang="en-US" dirty="0">
              <a:latin typeface="Sero Pro Medium" panose="020B0504020101020102" pitchFamily="34" charset="0"/>
            </a:endParaRPr>
          </a:p>
          <a:p>
            <a:r>
              <a:rPr lang="ru-RU" dirty="0">
                <a:latin typeface="Sero Pro Medium" panose="020B0504020101020102" pitchFamily="34" charset="0"/>
              </a:rPr>
              <a:t>Под проектом подразумевается создание и эксплуатация одного или нескольких производственных комплексов.</a:t>
            </a:r>
          </a:p>
          <a:p>
            <a:endParaRPr lang="ru-RU" dirty="0">
              <a:latin typeface="Sero Pro Medium" panose="020B0504020101020102" pitchFamily="34" charset="0"/>
            </a:endParaRPr>
          </a:p>
          <a:p>
            <a:r>
              <a:rPr lang="ru-RU" dirty="0">
                <a:latin typeface="Sero Pro Medium" panose="020B0504020101020102" pitchFamily="34" charset="0"/>
              </a:rPr>
              <a:t>Распределение долей в АО между участниками создаваемой компании АО «СИНТЕЗПРОМ» предлагается осуществить следующим образом: Российская сторона - 77%, Инвестиционный фонд – 33</a:t>
            </a:r>
            <a:r>
              <a:rPr lang="en-US" dirty="0">
                <a:latin typeface="Sero Pro Medium" panose="020B0504020101020102" pitchFamily="34" charset="0"/>
              </a:rPr>
              <a:t>%.</a:t>
            </a:r>
            <a:r>
              <a:rPr lang="ru-RU" dirty="0">
                <a:latin typeface="Sero Pro Medium" panose="020B0504020101020102" pitchFamily="34" charset="0"/>
              </a:rPr>
              <a:t> </a:t>
            </a:r>
          </a:p>
          <a:p>
            <a:endParaRPr lang="ru-RU" dirty="0">
              <a:latin typeface="Sero Pro Medium" panose="020B0504020101020102" pitchFamily="34" charset="0"/>
            </a:endParaRPr>
          </a:p>
          <a:p>
            <a:r>
              <a:rPr lang="ru-RU" dirty="0">
                <a:latin typeface="Sero Pro Medium" panose="020B0504020101020102" pitchFamily="34" charset="0"/>
              </a:rPr>
              <a:t>При определении долей в Компании принимается во внимание богатый и разносторонний опыт учредителей, топ-менеджмента, инженерно-технического и административно-управленческого персонала обеих компаний, как в бизнесе, так и в производственных и смежных областях, а также следующие инвестиции:</a:t>
            </a:r>
          </a:p>
          <a:p>
            <a:r>
              <a:rPr lang="ru-RU" dirty="0">
                <a:latin typeface="Sero Pro Medium" panose="020B0504020101020102" pitchFamily="34" charset="0"/>
              </a:rPr>
              <a:t>•   Со стороны Инвестиционного фонда - инвестирование денежных средств в Проект.</a:t>
            </a:r>
          </a:p>
          <a:p>
            <a:r>
              <a:rPr lang="ru-RU" dirty="0">
                <a:latin typeface="Sero Pro Medium" panose="020B0504020101020102" pitchFamily="34" charset="0"/>
              </a:rPr>
              <a:t>• Со стороны Российской стороны </a:t>
            </a:r>
            <a:r>
              <a:rPr lang="en" dirty="0">
                <a:latin typeface="Sero Pro Medium" panose="020B0504020101020102" pitchFamily="34" charset="0"/>
              </a:rPr>
              <a:t>-</a:t>
            </a:r>
            <a:r>
              <a:rPr lang="ru-RU" dirty="0">
                <a:latin typeface="Sero Pro Medium" panose="020B0504020101020102" pitchFamily="34" charset="0"/>
              </a:rPr>
              <a:t> многолетний опыт работы в топливно-энергетическом и нефтехимическом бизнесе, кадровый и управленческий потенциал. </a:t>
            </a:r>
          </a:p>
          <a:p>
            <a:endParaRPr lang="ru-RU" dirty="0">
              <a:latin typeface="Sero Pro Medium" panose="020B0504020101020102" pitchFamily="34" charset="0"/>
            </a:endParaRPr>
          </a:p>
          <a:p>
            <a:r>
              <a:rPr lang="ru-RU" dirty="0">
                <a:latin typeface="Sero Pro Medium" panose="020B0504020101020102" pitchFamily="34" charset="0"/>
              </a:rPr>
              <a:t>В рамках определения условий функционирования Проекта предлагается заключение рамочного инвестиционного договора, который документально подтверждает все основные договоренности сторон, в том числе подробности процесса финансирования, права и обязательства каждого из участников Проекта, нюансы структуры управления и варианты решения возникающих вопросов. </a:t>
            </a:r>
          </a:p>
          <a:p>
            <a:r>
              <a:rPr lang="ru-RU" dirty="0">
                <a:latin typeface="Sero Pro Medium" panose="020B0504020101020102" pitchFamily="34" charset="0"/>
              </a:rPr>
              <a:t>При этом процессу инвестирования обязательно должен сопутствовать дополнительный пакет документов, включающий в себя учредительные документы АО, схему финансирования Проекта и механизм получения дивидендов.</a:t>
            </a:r>
          </a:p>
        </p:txBody>
      </p: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A7845A-D7A8-F74F-A8A3-A1A18B140319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3557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ПЛАН-ГРАФИК РЕАЛИЗАЦИИ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AF74D91-21F6-A248-B3A9-C4E3F57CDB77}"/>
              </a:ext>
            </a:extLst>
          </p:cNvPr>
          <p:cNvSpPr txBox="1"/>
          <p:nvPr/>
        </p:nvSpPr>
        <p:spPr>
          <a:xfrm>
            <a:off x="450486" y="1075769"/>
            <a:ext cx="10803976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Проект «Промышленное производство синтетического моторного топлива по технологии </a:t>
            </a:r>
            <a:r>
              <a:rPr lang="en"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GTL</a:t>
            </a: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» включает следующие этапы:</a:t>
            </a:r>
          </a:p>
        </p:txBody>
      </p: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pic>
        <p:nvPicPr>
          <p:cNvPr id="10" name="Рисунок 4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D46FE30-523F-FB47-B261-84E4C73D90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6318" y="1759465"/>
            <a:ext cx="952500" cy="9525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1" name="Рисунок 6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94900A68-50C3-1C49-B2ED-59B0EA57B3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19750" y="1759465"/>
            <a:ext cx="952500" cy="952500"/>
          </a:xfrm>
          <a:prstGeom prst="rect">
            <a:avLst/>
          </a:prstGeom>
          <a:solidFill>
            <a:schemeClr val="tx2"/>
          </a:solidFill>
        </p:spPr>
      </p:pic>
      <p:pic>
        <p:nvPicPr>
          <p:cNvPr id="13" name="Рисунок 13" descr="Изображение выглядит как рисуно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ED1E3218-DCD5-4842-AF60-9CDD74AAEB6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03182" y="1765195"/>
            <a:ext cx="952500" cy="952500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FBA7A1-7798-1A47-B84A-9C9C9B95E38C}"/>
              </a:ext>
            </a:extLst>
          </p:cNvPr>
          <p:cNvSpPr txBox="1"/>
          <p:nvPr/>
        </p:nvSpPr>
        <p:spPr>
          <a:xfrm>
            <a:off x="1622802" y="3013184"/>
            <a:ext cx="2179532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Этап 1 – инвестиционный </a:t>
            </a:r>
          </a:p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/>
              </a:rPr>
              <a:t>4 года с момента достижения договоренностей с Инвестором, необходим для подготовки проекта, выполнения строительно-монтажных и пуско-наладочных работ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1A712B-6C9F-1745-9389-6C34109FC7F0}"/>
              </a:ext>
            </a:extLst>
          </p:cNvPr>
          <p:cNvSpPr txBox="1"/>
          <p:nvPr/>
        </p:nvSpPr>
        <p:spPr>
          <a:xfrm>
            <a:off x="5006233" y="3013184"/>
            <a:ext cx="2342833" cy="138499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Этап 2 – ввод в эксплуатацию </a:t>
            </a:r>
          </a:p>
          <a:p>
            <a:pPr algn="ctr"/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ctr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1 год с момента запуска, предусматривает ввод производства в эксплуатацию и выход на проектную мощность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D1AE5A-33E9-7646-832E-1638D3014C46}"/>
              </a:ext>
            </a:extLst>
          </p:cNvPr>
          <p:cNvSpPr txBox="1"/>
          <p:nvPr/>
        </p:nvSpPr>
        <p:spPr>
          <a:xfrm>
            <a:off x="8278351" y="3013184"/>
            <a:ext cx="2503420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Этап 3 – текущая деятельность</a:t>
            </a:r>
          </a:p>
          <a:p>
            <a:pPr algn="ctr"/>
            <a:endParaRPr lang="ru-RU" sz="120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algn="ctr"/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предполагает достижение плановых показателей по объему выпуска и реализации продукции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94D45BC-1315-2242-ABE7-3C762C260AFB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188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>
              <a:defRPr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defRPr>
            </a:lvl1pPr>
          </a:lstStyle>
          <a:p>
            <a:r>
              <a:rPr lang="ru-RU"/>
              <a:t>Организация деятельности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52386" y="900986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3A98449-283E-45EA-BE17-15F5BE5DD7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9799614"/>
              </p:ext>
            </p:extLst>
          </p:nvPr>
        </p:nvGraphicFramePr>
        <p:xfrm>
          <a:off x="111063" y="1166479"/>
          <a:ext cx="6539901" cy="4973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8" name="Схема 27">
            <a:extLst>
              <a:ext uri="{FF2B5EF4-FFF2-40B4-BE49-F238E27FC236}">
                <a16:creationId xmlns:a16="http://schemas.microsoft.com/office/drawing/2014/main" id="{146455AF-B381-486D-8C40-74E7716C36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315794"/>
              </p:ext>
            </p:extLst>
          </p:nvPr>
        </p:nvGraphicFramePr>
        <p:xfrm>
          <a:off x="4927411" y="1165963"/>
          <a:ext cx="7201187" cy="394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56" name="TextBox 155">
            <a:extLst>
              <a:ext uri="{FF2B5EF4-FFF2-40B4-BE49-F238E27FC236}">
                <a16:creationId xmlns:a16="http://schemas.microsoft.com/office/drawing/2014/main" id="{9D677C6A-5C35-43F8-B19F-96873C7FFF64}"/>
              </a:ext>
            </a:extLst>
          </p:cNvPr>
          <p:cNvSpPr txBox="1"/>
          <p:nvPr/>
        </p:nvSpPr>
        <p:spPr>
          <a:xfrm>
            <a:off x="5172075" y="5285919"/>
            <a:ext cx="679604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algn="just">
              <a:defRPr sz="1200">
                <a:solidFill>
                  <a:schemeClr val="accent1">
                    <a:lumMod val="75000"/>
                  </a:schemeClr>
                </a:solidFill>
                <a:latin typeface="Sero"/>
              </a:defRPr>
            </a:lvl1pPr>
          </a:lstStyle>
          <a:p>
            <a:r>
              <a:rPr lang="ru-RU" dirty="0">
                <a:latin typeface="Sero Pro Medium" panose="020B0504020101020102" pitchFamily="34" charset="0"/>
              </a:rPr>
              <a:t>Новый опыт и компетенции приобретенные в строительной фазе проекта являются ценным активом, который возможно монетизировать. По этой причине для реализации проекта создается инженерно-строительная корпорация. Также предполагаются внешние заказы от энергетического и нефтегазового сектора экономики.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8CA1EF-E055-0F4F-87C8-A1516732D5CA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43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8000" r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220E4E7-BD04-5440-ACB1-01A35FC6ED9B}"/>
              </a:ext>
            </a:extLst>
          </p:cNvPr>
          <p:cNvSpPr txBox="1"/>
          <p:nvPr/>
        </p:nvSpPr>
        <p:spPr>
          <a:xfrm>
            <a:off x="654045" y="132839"/>
            <a:ext cx="8542905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ru-RU"/>
            </a:defPPr>
            <a:lvl1pPr>
              <a:defRPr sz="4000" b="1" cap="all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defRPr>
            </a:lvl1pPr>
          </a:lstStyle>
          <a:p>
            <a:r>
              <a:rPr lang="ru-RU" sz="3200" dirty="0"/>
              <a:t>ДОРОЖНАЯ КАРТА старта ПРОЕКТА</a:t>
            </a: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536B2EA-0404-FB47-B89F-49901F058098}"/>
              </a:ext>
            </a:extLst>
          </p:cNvPr>
          <p:cNvCxnSpPr/>
          <p:nvPr/>
        </p:nvCxnSpPr>
        <p:spPr>
          <a:xfrm>
            <a:off x="449430" y="887789"/>
            <a:ext cx="10805031" cy="28349"/>
          </a:xfrm>
          <a:prstGeom prst="line">
            <a:avLst/>
          </a:prstGeom>
          <a:ln w="19050">
            <a:solidFill>
              <a:srgbClr val="0C4F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Топливо">
            <a:extLst>
              <a:ext uri="{FF2B5EF4-FFF2-40B4-BE49-F238E27FC236}">
                <a16:creationId xmlns:a16="http://schemas.microsoft.com/office/drawing/2014/main" id="{FD377465-8840-CB40-B0DD-2681AC64D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4461" y="259203"/>
            <a:ext cx="540000" cy="540000"/>
          </a:xfrm>
          <a:prstGeom prst="rect">
            <a:avLst/>
          </a:prstGeom>
        </p:spPr>
      </p:pic>
      <p:pic>
        <p:nvPicPr>
          <p:cNvPr id="17" name="Рисунок 16" descr="Фабрика">
            <a:extLst>
              <a:ext uri="{FF2B5EF4-FFF2-40B4-BE49-F238E27FC236}">
                <a16:creationId xmlns:a16="http://schemas.microsoft.com/office/drawing/2014/main" id="{58F12BD5-0F25-0E43-9229-034FE1D6A5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0061" y="-26611"/>
            <a:ext cx="914400" cy="914400"/>
          </a:xfrm>
          <a:prstGeom prst="rect">
            <a:avLst/>
          </a:prstGeom>
        </p:spPr>
      </p:pic>
      <p:pic>
        <p:nvPicPr>
          <p:cNvPr id="20" name="Рисунок 19" descr="Пробирки">
            <a:extLst>
              <a:ext uri="{FF2B5EF4-FFF2-40B4-BE49-F238E27FC236}">
                <a16:creationId xmlns:a16="http://schemas.microsoft.com/office/drawing/2014/main" id="{8B48781C-CDCF-9E40-85BE-480B287BA7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60061" y="259203"/>
            <a:ext cx="540000" cy="54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32D0130-F95E-1A4C-B3ED-E9A357E323B2}"/>
              </a:ext>
            </a:extLst>
          </p:cNvPr>
          <p:cNvSpPr txBox="1"/>
          <p:nvPr/>
        </p:nvSpPr>
        <p:spPr>
          <a:xfrm>
            <a:off x="450485" y="1178691"/>
            <a:ext cx="10803976" cy="50783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Рассмотрение финансовой модели и предварительное согласование.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Направление инициатору проекта меморандума о намерениях с указанием % доли 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SPV,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стоимость займа и срок займа.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Получение инициатором проекта на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технических условий от ПАО «ГАЗПРОМ».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Одновременное подписание договора займа и договора покупки акций 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SPV.</a:t>
            </a:r>
          </a:p>
          <a:p>
            <a:pPr marL="228600" indent="-228600" algn="just">
              <a:buFont typeface="+mj-lt"/>
              <a:buAutoNum type="arabicPeriod"/>
            </a:pPr>
            <a:endParaRPr lang="en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Сторона инвестора назначает своего представителя в совет директоров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для поддержания режима полной прозрачности расходов по проекту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Стоимость покупки акций составляет 150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1,918 млн. $) Оплата в ООО «ПГС365»</a:t>
            </a:r>
            <a:endParaRPr lang="en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endParaRPr lang="en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lvl="1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6.1.  Денежные средства практические в полном объеме будут безвозмездно переданы 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компанию для начала текущей деятельности по проекту. Данная сумма составляет 125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1,599 млн. $) ;</a:t>
            </a:r>
          </a:p>
          <a:p>
            <a:pPr marL="685800" lvl="1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lvl="1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6.2.  6%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tax USNO mode = 9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0,115 млн. $) будут перечислены государству;</a:t>
            </a:r>
          </a:p>
          <a:p>
            <a:pPr marL="685800" lvl="1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lvl="1" algn="just"/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6.3.  16 </a:t>
            </a:r>
            <a:r>
              <a:rPr lang="ru-RU" sz="1200" dirty="0" err="1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млн.руб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. (приблизительно 0,205 млн. $)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PGS365 LLC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израсходует на своей стороне в интересах проекта без отчета или с частичным отчетом.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После покупки акций в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инвестор обязан приступить к выполнению обязательств по договору займа.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Сторона инициатора проекта формирует команду реализации проекта, выполняет прочие организационные работы для обеспечения функционирования </a:t>
            </a:r>
            <a:r>
              <a:rPr lang="en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SPV </a:t>
            </a: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компании. 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chemeClr val="accent1">
                  <a:lumMod val="75000"/>
                </a:schemeClr>
              </a:solidFill>
              <a:latin typeface="Sero Pro Medium" panose="020B0504020101020102" pitchFamily="34" charset="0"/>
            </a:endParaRPr>
          </a:p>
          <a:p>
            <a:pPr marL="228600" indent="-228600" algn="just">
              <a:buFont typeface="+mj-lt"/>
              <a:buAutoNum type="arabicPeriod"/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Sero Pro Medium" panose="020B0504020101020102" pitchFamily="34" charset="0"/>
              </a:rPr>
              <a:t>Формируется план проекта и стороны приступают к его реализации.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90B518-6AA3-F143-ACFC-8CBC61FD2C7E}"/>
              </a:ext>
            </a:extLst>
          </p:cNvPr>
          <p:cNvSpPr txBox="1"/>
          <p:nvPr/>
        </p:nvSpPr>
        <p:spPr>
          <a:xfrm>
            <a:off x="449430" y="6257836"/>
            <a:ext cx="11742569" cy="600164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spAutoFit/>
          </a:bodyPr>
          <a:lstStyle/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  <a:p>
            <a:r>
              <a:rPr lang="ru-RU" sz="1100" b="1" cap="all" dirty="0">
                <a:solidFill>
                  <a:schemeClr val="accent1">
                    <a:lumMod val="75000"/>
                  </a:schemeClr>
                </a:solidFill>
                <a:latin typeface="Sero Pro" panose="020B0504020101020102" pitchFamily="34" charset="0"/>
                <a:ea typeface="+mn-lt"/>
                <a:cs typeface="+mn-lt"/>
              </a:rPr>
              <a:t>АО «СИНТЕЗПРОМ»</a:t>
            </a:r>
            <a:endParaRPr lang="ru-RU" sz="1100" b="1" cap="all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Sero Pro" panose="020B0504020101020102" pitchFamily="34" charset="0"/>
              <a:ea typeface="+mn-lt"/>
              <a:cs typeface="+mn-lt"/>
            </a:endParaRPr>
          </a:p>
          <a:p>
            <a:endParaRPr lang="ru-RU" sz="1100" b="1" cap="all" dirty="0">
              <a:solidFill>
                <a:schemeClr val="accent1">
                  <a:lumMod val="75000"/>
                </a:schemeClr>
              </a:solidFill>
              <a:latin typeface="Sero Pro" panose="020B0504020101020102" pitchFamily="34" charset="0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144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2506</Words>
  <Application>Microsoft Office PowerPoint</Application>
  <PresentationFormat>Широкоэкранный</PresentationFormat>
  <Paragraphs>240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barkov</dc:creator>
  <cp:lastModifiedBy>Evgeny Vyunyshev</cp:lastModifiedBy>
  <cp:revision>48</cp:revision>
  <dcterms:created xsi:type="dcterms:W3CDTF">2012-07-30T23:42:41Z</dcterms:created>
  <dcterms:modified xsi:type="dcterms:W3CDTF">2020-10-09T05:51:11Z</dcterms:modified>
</cp:coreProperties>
</file>